
<file path=[Content_Types].xml><?xml version="1.0" encoding="utf-8"?>
<Types xmlns="http://schemas.openxmlformats.org/package/2006/content-types">
  <Default ContentType="image/jpeg" Extension="jpg"/>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20" Type="http://schemas.openxmlformats.org/officeDocument/2006/relationships/slide" Target="slides/slide16.xml"/><Relationship Id="rId41" Type="http://schemas.openxmlformats.org/officeDocument/2006/relationships/slide" Target="slides/slide37.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slide" Target="slides/slide29.xml"/><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35" Type="http://schemas.openxmlformats.org/officeDocument/2006/relationships/slide" Target="slides/slide31.xml"/><Relationship Id="rId12" Type="http://schemas.openxmlformats.org/officeDocument/2006/relationships/slide" Target="slides/slide8.xml"/><Relationship Id="rId34" Type="http://schemas.openxmlformats.org/officeDocument/2006/relationships/slide" Target="slides/slide30.xml"/><Relationship Id="rId15" Type="http://schemas.openxmlformats.org/officeDocument/2006/relationships/slide" Target="slides/slide11.xml"/><Relationship Id="rId37" Type="http://schemas.openxmlformats.org/officeDocument/2006/relationships/slide" Target="slides/slide33.xml"/><Relationship Id="rId14" Type="http://schemas.openxmlformats.org/officeDocument/2006/relationships/slide" Target="slides/slide10.xml"/><Relationship Id="rId36" Type="http://schemas.openxmlformats.org/officeDocument/2006/relationships/slide" Target="slides/slide32.xml"/><Relationship Id="rId17" Type="http://schemas.openxmlformats.org/officeDocument/2006/relationships/slide" Target="slides/slide13.xml"/><Relationship Id="rId39" Type="http://schemas.openxmlformats.org/officeDocument/2006/relationships/slide" Target="slides/slide35.xml"/><Relationship Id="rId16" Type="http://schemas.openxmlformats.org/officeDocument/2006/relationships/slide" Target="slides/slide12.xml"/><Relationship Id="rId38" Type="http://schemas.openxmlformats.org/officeDocument/2006/relationships/slide" Target="slides/slide34.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4" name="Shape 84"/>
        <p:cNvGrpSpPr/>
        <p:nvPr/>
      </p:nvGrpSpPr>
      <p:grpSpPr>
        <a:xfrm>
          <a:off x="0" y="0"/>
          <a:ext cx="0" cy="0"/>
          <a:chOff x="0" y="0"/>
          <a:chExt cx="0" cy="0"/>
        </a:xfrm>
      </p:grpSpPr>
      <p:sp>
        <p:nvSpPr>
          <p:cNvPr id="85" name="Google Shape;85;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 name="Google Shape;86;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https://apod.nasa.gov/apod/ap170917.html</a:t>
            </a:r>
            <a:endParaRPr b="0" i="0" sz="1200" u="none" cap="none" strike="noStrike">
              <a:solidFill>
                <a:schemeClr val="dk1"/>
              </a:solidFill>
              <a:latin typeface="Calibri"/>
              <a:ea typeface="Calibri"/>
              <a:cs typeface="Calibri"/>
              <a:sym typeface="Calibri"/>
            </a:endParaRPr>
          </a:p>
        </p:txBody>
      </p:sp>
      <p:sp>
        <p:nvSpPr>
          <p:cNvPr id="87" name="Google Shape;87;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2" name="Shape 92"/>
        <p:cNvGrpSpPr/>
        <p:nvPr/>
      </p:nvGrpSpPr>
      <p:grpSpPr>
        <a:xfrm>
          <a:off x="0" y="0"/>
          <a:ext cx="0" cy="0"/>
          <a:chOff x="0" y="0"/>
          <a:chExt cx="0" cy="0"/>
        </a:xfrm>
      </p:grpSpPr>
      <p:sp>
        <p:nvSpPr>
          <p:cNvPr id="93" name="Google Shape;93;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4" name="Google Shape;94;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0" i="0" lang="en-US" sz="1200" u="none" cap="none" strike="noStrike">
                <a:solidFill>
                  <a:schemeClr val="dk1"/>
                </a:solidFill>
                <a:latin typeface="Arial"/>
                <a:ea typeface="Arial"/>
                <a:cs typeface="Arial"/>
                <a:sym typeface="Arial"/>
              </a:rPr>
              <a:t>https://www.universe-of-learning.org/</a:t>
            </a:r>
            <a:endParaRPr/>
          </a:p>
          <a:p>
            <a:pPr indent="0" lvl="0" marL="0" marR="0" rtl="0" algn="l">
              <a:lnSpc>
                <a:spcPct val="100000"/>
              </a:lnSpc>
              <a:spcBef>
                <a:spcPts val="0"/>
              </a:spcBef>
              <a:spcAft>
                <a:spcPts val="0"/>
              </a:spcAft>
              <a:buClr>
                <a:schemeClr val="dk1"/>
              </a:buClr>
              <a:buSzPts val="1200"/>
              <a:buFont typeface="Calibri"/>
              <a:buNone/>
            </a:pPr>
            <a:r>
              <a:rPr b="0" i="0" lang="en-US" sz="1200" u="none" cap="none" strike="noStrike">
                <a:solidFill>
                  <a:schemeClr val="dk1"/>
                </a:solidFill>
                <a:latin typeface="Calibri"/>
                <a:ea typeface="Calibri"/>
                <a:cs typeface="Calibri"/>
                <a:sym typeface="Calibri"/>
              </a:rPr>
              <a:t>http://chandra.harvard.edu/index.html</a:t>
            </a:r>
            <a:endParaRPr/>
          </a:p>
        </p:txBody>
      </p:sp>
      <p:sp>
        <p:nvSpPr>
          <p:cNvPr id="95" name="Google Shape;95;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1" name="Shape 101"/>
        <p:cNvGrpSpPr/>
        <p:nvPr/>
      </p:nvGrpSpPr>
      <p:grpSpPr>
        <a:xfrm>
          <a:off x="0" y="0"/>
          <a:ext cx="0" cy="0"/>
          <a:chOff x="0" y="0"/>
          <a:chExt cx="0" cy="0"/>
        </a:xfrm>
      </p:grpSpPr>
      <p:sp>
        <p:nvSpPr>
          <p:cNvPr id="102" name="Google Shape;102;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3" name="Google Shape;103;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0" i="0" lang="en-US" sz="1200" u="none" cap="none" strike="noStrike">
                <a:solidFill>
                  <a:schemeClr val="dk1"/>
                </a:solidFill>
                <a:latin typeface="Arial"/>
                <a:ea typeface="Arial"/>
                <a:cs typeface="Arial"/>
                <a:sym typeface="Arial"/>
              </a:rPr>
              <a:t>http://chandra.harvard.edu/edu/olympiad.html</a:t>
            </a:r>
            <a:endParaRPr b="0" i="0" sz="1200" u="none" cap="none" strike="noStrike">
              <a:solidFill>
                <a:schemeClr val="dk1"/>
              </a:solidFill>
              <a:latin typeface="Calibri"/>
              <a:ea typeface="Calibri"/>
              <a:cs typeface="Calibri"/>
              <a:sym typeface="Calibri"/>
            </a:endParaRPr>
          </a:p>
        </p:txBody>
      </p:sp>
      <p:sp>
        <p:nvSpPr>
          <p:cNvPr id="104" name="Google Shape;104;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9" name="Shape 109"/>
        <p:cNvGrpSpPr/>
        <p:nvPr/>
      </p:nvGrpSpPr>
      <p:grpSpPr>
        <a:xfrm>
          <a:off x="0" y="0"/>
          <a:ext cx="0" cy="0"/>
          <a:chOff x="0" y="0"/>
          <a:chExt cx="0" cy="0"/>
        </a:xfrm>
      </p:grpSpPr>
      <p:sp>
        <p:nvSpPr>
          <p:cNvPr id="110" name="Google Shape;110;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1" name="Google Shape;111;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5" name="Shape 115"/>
        <p:cNvGrpSpPr/>
        <p:nvPr/>
      </p:nvGrpSpPr>
      <p:grpSpPr>
        <a:xfrm>
          <a:off x="0" y="0"/>
          <a:ext cx="0" cy="0"/>
          <a:chOff x="0" y="0"/>
          <a:chExt cx="0" cy="0"/>
        </a:xfrm>
      </p:grpSpPr>
      <p:sp>
        <p:nvSpPr>
          <p:cNvPr id="116" name="Google Shape;116;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7" name="Google Shape;117;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1" name="Shape 121"/>
        <p:cNvGrpSpPr/>
        <p:nvPr/>
      </p:nvGrpSpPr>
      <p:grpSpPr>
        <a:xfrm>
          <a:off x="0" y="0"/>
          <a:ext cx="0" cy="0"/>
          <a:chOff x="0" y="0"/>
          <a:chExt cx="0" cy="0"/>
        </a:xfrm>
      </p:grpSpPr>
      <p:sp>
        <p:nvSpPr>
          <p:cNvPr id="122" name="Google Shape;122;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3" name="Google Shape;123;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7" name="Shape 127"/>
        <p:cNvGrpSpPr/>
        <p:nvPr/>
      </p:nvGrpSpPr>
      <p:grpSpPr>
        <a:xfrm>
          <a:off x="0" y="0"/>
          <a:ext cx="0" cy="0"/>
          <a:chOff x="0" y="0"/>
          <a:chExt cx="0" cy="0"/>
        </a:xfrm>
      </p:grpSpPr>
      <p:sp>
        <p:nvSpPr>
          <p:cNvPr id="128" name="Google Shape;128;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9" name="Google Shape;129;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3" name="Shape 133"/>
        <p:cNvGrpSpPr/>
        <p:nvPr/>
      </p:nvGrpSpPr>
      <p:grpSpPr>
        <a:xfrm>
          <a:off x="0" y="0"/>
          <a:ext cx="0" cy="0"/>
          <a:chOff x="0" y="0"/>
          <a:chExt cx="0" cy="0"/>
        </a:xfrm>
      </p:grpSpPr>
      <p:sp>
        <p:nvSpPr>
          <p:cNvPr id="134" name="Google Shape;134;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5" name="Google Shape;135;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200" u="none" cap="none" strike="noStrike">
                <a:solidFill>
                  <a:schemeClr val="dk1"/>
                </a:solidFill>
                <a:latin typeface="Arial"/>
                <a:ea typeface="Arial"/>
                <a:cs typeface="Arial"/>
                <a:sym typeface="Arial"/>
              </a:rPr>
              <a:t>http://chandra.harvard.edu/edu/formal/stellar_ev/story/index3.html</a:t>
            </a:r>
            <a:endParaRPr/>
          </a:p>
          <a:p>
            <a:pPr indent="0" lvl="0" marL="0" marR="0" rtl="0" algn="l">
              <a:spcBef>
                <a:spcPts val="0"/>
              </a:spcBef>
              <a:spcAft>
                <a:spcPts val="0"/>
              </a:spcAft>
              <a:buNone/>
            </a:pPr>
            <a:r>
              <a:rPr b="0" i="0" lang="en-US" sz="1200" u="none" cap="none" strike="noStrike">
                <a:solidFill>
                  <a:schemeClr val="dk1"/>
                </a:solidFill>
                <a:latin typeface="Arial"/>
                <a:ea typeface="Arial"/>
                <a:cs typeface="Arial"/>
                <a:sym typeface="Arial"/>
              </a:rPr>
              <a:t>http://chandra.harvard.edu/edu/formal/stellar_ev/story/index4.html</a:t>
            </a:r>
            <a:endParaRPr/>
          </a:p>
        </p:txBody>
      </p:sp>
      <p:sp>
        <p:nvSpPr>
          <p:cNvPr id="136" name="Google Shape;136;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2" name="Shape 142"/>
        <p:cNvGrpSpPr/>
        <p:nvPr/>
      </p:nvGrpSpPr>
      <p:grpSpPr>
        <a:xfrm>
          <a:off x="0" y="0"/>
          <a:ext cx="0" cy="0"/>
          <a:chOff x="0" y="0"/>
          <a:chExt cx="0" cy="0"/>
        </a:xfrm>
      </p:grpSpPr>
      <p:sp>
        <p:nvSpPr>
          <p:cNvPr id="143" name="Google Shape;143;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4" name="Google Shape;144;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https://www.spacetelescope.org/images/heic9902o/</a:t>
            </a:r>
            <a:endParaRPr/>
          </a:p>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http://sci.esa.int/gaia/58206-anatomy-of-the-milky-way/</a:t>
            </a:r>
            <a:endParaRPr b="0" i="0" sz="1200" u="none" cap="none" strike="noStrike">
              <a:solidFill>
                <a:schemeClr val="dk1"/>
              </a:solidFill>
              <a:latin typeface="Calibri"/>
              <a:ea typeface="Calibri"/>
              <a:cs typeface="Calibri"/>
              <a:sym typeface="Calibri"/>
            </a:endParaRPr>
          </a:p>
        </p:txBody>
      </p:sp>
      <p:sp>
        <p:nvSpPr>
          <p:cNvPr id="145" name="Google Shape;145;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0" name="Shape 150"/>
        <p:cNvGrpSpPr/>
        <p:nvPr/>
      </p:nvGrpSpPr>
      <p:grpSpPr>
        <a:xfrm>
          <a:off x="0" y="0"/>
          <a:ext cx="0" cy="0"/>
          <a:chOff x="0" y="0"/>
          <a:chExt cx="0" cy="0"/>
        </a:xfrm>
      </p:grpSpPr>
      <p:sp>
        <p:nvSpPr>
          <p:cNvPr id="151" name="Google Shape;151;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2" name="Google Shape;152;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7" name="Shape 157"/>
        <p:cNvGrpSpPr/>
        <p:nvPr/>
      </p:nvGrpSpPr>
      <p:grpSpPr>
        <a:xfrm>
          <a:off x="0" y="0"/>
          <a:ext cx="0" cy="0"/>
          <a:chOff x="0" y="0"/>
          <a:chExt cx="0" cy="0"/>
        </a:xfrm>
      </p:grpSpPr>
      <p:sp>
        <p:nvSpPr>
          <p:cNvPr id="158" name="Google Shape;158;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9" name="Google Shape;159;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https://svs.gsfc.nasa.gov/11459</a:t>
            </a:r>
            <a:endParaRPr/>
          </a:p>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https://www.nasa.gov/chandra/multimedia/supernova-sn2014j.html</a:t>
            </a:r>
            <a:endParaRPr/>
          </a:p>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https://sne.space/sne/SN2014J/</a:t>
            </a:r>
            <a:endParaRPr b="0" i="0" sz="1200" u="none" cap="none" strike="noStrike">
              <a:solidFill>
                <a:schemeClr val="dk1"/>
              </a:solidFill>
              <a:latin typeface="Calibri"/>
              <a:ea typeface="Calibri"/>
              <a:cs typeface="Calibri"/>
              <a:sym typeface="Calibri"/>
            </a:endParaRPr>
          </a:p>
        </p:txBody>
      </p:sp>
      <p:sp>
        <p:nvSpPr>
          <p:cNvPr id="160" name="Google Shape;160;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6" name="Shape 166"/>
        <p:cNvGrpSpPr/>
        <p:nvPr/>
      </p:nvGrpSpPr>
      <p:grpSpPr>
        <a:xfrm>
          <a:off x="0" y="0"/>
          <a:ext cx="0" cy="0"/>
          <a:chOff x="0" y="0"/>
          <a:chExt cx="0" cy="0"/>
        </a:xfrm>
      </p:grpSpPr>
      <p:sp>
        <p:nvSpPr>
          <p:cNvPr id="167" name="Google Shape;167;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8" name="Google Shape;168;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https://www.nasa.gov/press-release/nasa-missions-catch-first-light-from-a-gravitational-wave-event</a:t>
            </a:r>
            <a:endParaRPr/>
          </a:p>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https://www.nasa.gov/feature/goddard/2017/nasa-s-hubble-studies-source-of-gravitational-waves</a:t>
            </a:r>
            <a:endParaRPr/>
          </a:p>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https://www.youtube.com/watch?v=txpIT0PW02E</a:t>
            </a:r>
            <a:endParaRPr/>
          </a:p>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https://www.cosmos.esa.int/web/integral/pom-generation?p_p_id=48_INSTANCE_cPRGXJw9FQjM&amp;_48_INSTANCE_cPRGXJw9FQjM_iframe_yr=2017&amp;_48_INSTANCE_cPRGXJw9FQjM_iframe_mon=11&amp;_48_INSTANCE_cPRGXJw9FQjM_iframe_extn=jpg</a:t>
            </a:r>
            <a:endParaRPr/>
          </a:p>
        </p:txBody>
      </p:sp>
      <p:sp>
        <p:nvSpPr>
          <p:cNvPr id="169" name="Google Shape;169;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6" name="Shape 176"/>
        <p:cNvGrpSpPr/>
        <p:nvPr/>
      </p:nvGrpSpPr>
      <p:grpSpPr>
        <a:xfrm>
          <a:off x="0" y="0"/>
          <a:ext cx="0" cy="0"/>
          <a:chOff x="0" y="0"/>
          <a:chExt cx="0" cy="0"/>
        </a:xfrm>
      </p:grpSpPr>
      <p:sp>
        <p:nvSpPr>
          <p:cNvPr id="177" name="Google Shape;177;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8" name="Google Shape;178;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https://apod.nasa.gov/apod/ap110116.html</a:t>
            </a:r>
            <a:endParaRPr/>
          </a:p>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https://apod.nasa.gov/apod/ap050721.html</a:t>
            </a:r>
            <a:endParaRPr/>
          </a:p>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https://www.nasa.gov/mission_pages/chandra/images/artist-s-impression-of-47-tucanae-x9.html</a:t>
            </a:r>
            <a:endParaRPr b="0" i="0" sz="1200" u="none" cap="none" strike="noStrike">
              <a:solidFill>
                <a:schemeClr val="dk1"/>
              </a:solidFill>
              <a:latin typeface="Calibri"/>
              <a:ea typeface="Calibri"/>
              <a:cs typeface="Calibri"/>
              <a:sym typeface="Calibri"/>
            </a:endParaRPr>
          </a:p>
        </p:txBody>
      </p:sp>
      <p:sp>
        <p:nvSpPr>
          <p:cNvPr id="179" name="Google Shape;179;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6" name="Shape 186"/>
        <p:cNvGrpSpPr/>
        <p:nvPr/>
      </p:nvGrpSpPr>
      <p:grpSpPr>
        <a:xfrm>
          <a:off x="0" y="0"/>
          <a:ext cx="0" cy="0"/>
          <a:chOff x="0" y="0"/>
          <a:chExt cx="0" cy="0"/>
        </a:xfrm>
      </p:grpSpPr>
      <p:sp>
        <p:nvSpPr>
          <p:cNvPr id="187" name="Google Shape;187;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8" name="Google Shape;188;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https://www.nasa.gov/mission_pages/chandra/multimedia/black-hole-SagittariusA.html</a:t>
            </a:r>
            <a:endParaRPr/>
          </a:p>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https://www.e-education.psu.edu/astro801/content/l8_p7.html</a:t>
            </a:r>
            <a:endParaRPr/>
          </a:p>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https://phys.org/news/2018-05-sagittarius-swarm-black-hole-bounty.html</a:t>
            </a:r>
            <a:endParaRPr/>
          </a:p>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http://chandra.harvard.edu/photo/2015/sgra2/</a:t>
            </a:r>
            <a:endParaRPr b="0" i="0" sz="1200" u="none" cap="none" strike="noStrike">
              <a:solidFill>
                <a:schemeClr val="dk1"/>
              </a:solidFill>
              <a:latin typeface="Calibri"/>
              <a:ea typeface="Calibri"/>
              <a:cs typeface="Calibri"/>
              <a:sym typeface="Calibri"/>
            </a:endParaRPr>
          </a:p>
        </p:txBody>
      </p:sp>
      <p:sp>
        <p:nvSpPr>
          <p:cNvPr id="189" name="Google Shape;189;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6" name="Shape 196"/>
        <p:cNvGrpSpPr/>
        <p:nvPr/>
      </p:nvGrpSpPr>
      <p:grpSpPr>
        <a:xfrm>
          <a:off x="0" y="0"/>
          <a:ext cx="0" cy="0"/>
          <a:chOff x="0" y="0"/>
          <a:chExt cx="0" cy="0"/>
        </a:xfrm>
      </p:grpSpPr>
      <p:sp>
        <p:nvSpPr>
          <p:cNvPr id="197" name="Google Shape;197;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8" name="Google Shape;198;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http://chandra.harvard.edu/photo/2006/a400/more.html</a:t>
            </a:r>
            <a:endParaRPr/>
          </a:p>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https://apod.nasa.gov/apod/ap100314.html</a:t>
            </a:r>
            <a:endParaRPr/>
          </a:p>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http://images.nrao.edu/30</a:t>
            </a:r>
            <a:endParaRPr b="0" i="0" sz="1200" u="none" cap="none" strike="noStrike">
              <a:solidFill>
                <a:schemeClr val="dk1"/>
              </a:solidFill>
              <a:latin typeface="Calibri"/>
              <a:ea typeface="Calibri"/>
              <a:cs typeface="Calibri"/>
              <a:sym typeface="Calibri"/>
            </a:endParaRPr>
          </a:p>
        </p:txBody>
      </p:sp>
      <p:sp>
        <p:nvSpPr>
          <p:cNvPr id="199" name="Google Shape;199;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5" name="Shape 205"/>
        <p:cNvGrpSpPr/>
        <p:nvPr/>
      </p:nvGrpSpPr>
      <p:grpSpPr>
        <a:xfrm>
          <a:off x="0" y="0"/>
          <a:ext cx="0" cy="0"/>
          <a:chOff x="0" y="0"/>
          <a:chExt cx="0" cy="0"/>
        </a:xfrm>
      </p:grpSpPr>
      <p:sp>
        <p:nvSpPr>
          <p:cNvPr id="206" name="Google Shape;206;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7" name="Google Shape;207;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http://chandra.harvard.edu/press/17_releases/press_010517cdfs.html</a:t>
            </a:r>
            <a:endParaRPr/>
          </a:p>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https://www.nasa.gov/mission_pages/chandra/news/supermassive-black-holes-are-outgrowing-their-galaxies.html</a:t>
            </a:r>
            <a:endParaRPr/>
          </a:p>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http://chandra.harvard.edu/photo/2017/cdfsxt1/</a:t>
            </a:r>
            <a:endParaRPr b="0" i="0" sz="1200" u="none" cap="none" strike="noStrike">
              <a:solidFill>
                <a:schemeClr val="dk1"/>
              </a:solidFill>
              <a:latin typeface="Calibri"/>
              <a:ea typeface="Calibri"/>
              <a:cs typeface="Calibri"/>
              <a:sym typeface="Calibri"/>
            </a:endParaRPr>
          </a:p>
        </p:txBody>
      </p:sp>
      <p:sp>
        <p:nvSpPr>
          <p:cNvPr id="208" name="Google Shape;208;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4" name="Shape 214"/>
        <p:cNvGrpSpPr/>
        <p:nvPr/>
      </p:nvGrpSpPr>
      <p:grpSpPr>
        <a:xfrm>
          <a:off x="0" y="0"/>
          <a:ext cx="0" cy="0"/>
          <a:chOff x="0" y="0"/>
          <a:chExt cx="0" cy="0"/>
        </a:xfrm>
      </p:grpSpPr>
      <p:sp>
        <p:nvSpPr>
          <p:cNvPr id="215" name="Google Shape;215;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6" name="Google Shape;216;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https://www.spacetelescope.org/images/potw1345a/</a:t>
            </a:r>
            <a:endParaRPr/>
          </a:p>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https://apod.nasa.gov/apod/ap120812.html</a:t>
            </a:r>
            <a:endParaRPr/>
          </a:p>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http://chandra.harvard.edu/photo/2010/antennae/</a:t>
            </a:r>
            <a:endParaRPr b="0" i="0" sz="1200" u="none" cap="none" strike="noStrike">
              <a:solidFill>
                <a:schemeClr val="dk1"/>
              </a:solidFill>
              <a:latin typeface="Calibri"/>
              <a:ea typeface="Calibri"/>
              <a:cs typeface="Calibri"/>
              <a:sym typeface="Calibri"/>
            </a:endParaRPr>
          </a:p>
        </p:txBody>
      </p:sp>
      <p:sp>
        <p:nvSpPr>
          <p:cNvPr id="217" name="Google Shape;217;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4" name="Shape 224"/>
        <p:cNvGrpSpPr/>
        <p:nvPr/>
      </p:nvGrpSpPr>
      <p:grpSpPr>
        <a:xfrm>
          <a:off x="0" y="0"/>
          <a:ext cx="0" cy="0"/>
          <a:chOff x="0" y="0"/>
          <a:chExt cx="0" cy="0"/>
        </a:xfrm>
      </p:grpSpPr>
      <p:sp>
        <p:nvSpPr>
          <p:cNvPr id="225" name="Google Shape;225;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6" name="Google Shape;226;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https://www.spacetelescope.org/images/heic0506a/</a:t>
            </a:r>
            <a:endParaRPr/>
          </a:p>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https://apod.nasa.gov/apod/ap110126.html</a:t>
            </a:r>
            <a:endParaRPr/>
          </a:p>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http://chandra.harvard.edu/photo/2016/ngc5195/</a:t>
            </a:r>
            <a:endParaRPr/>
          </a:p>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http://coolcosmos.ipac.caltech.edu/cosmic_classroom/multiwavelength_astronomy/multiwavelength_museum/m51.html</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227" name="Google Shape;227;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4" name="Shape 234"/>
        <p:cNvGrpSpPr/>
        <p:nvPr/>
      </p:nvGrpSpPr>
      <p:grpSpPr>
        <a:xfrm>
          <a:off x="0" y="0"/>
          <a:ext cx="0" cy="0"/>
          <a:chOff x="0" y="0"/>
          <a:chExt cx="0" cy="0"/>
        </a:xfrm>
      </p:grpSpPr>
      <p:sp>
        <p:nvSpPr>
          <p:cNvPr id="235" name="Google Shape;235;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6" name="Google Shape;236;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https://apod.nasa.gov/apod/ap130925.html</a:t>
            </a:r>
            <a:endParaRPr/>
          </a:p>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http://coolcosmos.ipac.caltech.edu/cosmic_classroom/multiwavelength_astronomy/multiwavelength_museum/m81.html</a:t>
            </a:r>
            <a:endParaRPr/>
          </a:p>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https://www.nasa.gov/feature/goddard/2017/messier-82-the-cigar-galaxy</a:t>
            </a:r>
            <a:endParaRPr b="0" i="0" sz="1200" u="none" cap="none" strike="noStrike">
              <a:solidFill>
                <a:schemeClr val="dk1"/>
              </a:solidFill>
              <a:latin typeface="Calibri"/>
              <a:ea typeface="Calibri"/>
              <a:cs typeface="Calibri"/>
              <a:sym typeface="Calibri"/>
            </a:endParaRPr>
          </a:p>
        </p:txBody>
      </p:sp>
      <p:sp>
        <p:nvSpPr>
          <p:cNvPr id="237" name="Google Shape;237;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4" name="Shape 244"/>
        <p:cNvGrpSpPr/>
        <p:nvPr/>
      </p:nvGrpSpPr>
      <p:grpSpPr>
        <a:xfrm>
          <a:off x="0" y="0"/>
          <a:ext cx="0" cy="0"/>
          <a:chOff x="0" y="0"/>
          <a:chExt cx="0" cy="0"/>
        </a:xfrm>
      </p:grpSpPr>
      <p:sp>
        <p:nvSpPr>
          <p:cNvPr id="245" name="Google Shape;245;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6" name="Google Shape;246;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https://apod.nasa.gov/apod/ap150801.htm</a:t>
            </a:r>
            <a:endParaRPr/>
          </a:p>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https://www.spacetelescope.org/news/heic1404/</a:t>
            </a:r>
            <a:endParaRPr/>
          </a:p>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http://chandra.harvard.edu/photo/2010/eso137/</a:t>
            </a:r>
            <a:endParaRPr b="0" i="0" sz="1200" u="none" cap="none" strike="noStrike">
              <a:solidFill>
                <a:schemeClr val="dk1"/>
              </a:solidFill>
              <a:latin typeface="Calibri"/>
              <a:ea typeface="Calibri"/>
              <a:cs typeface="Calibri"/>
              <a:sym typeface="Calibri"/>
            </a:endParaRPr>
          </a:p>
        </p:txBody>
      </p:sp>
      <p:sp>
        <p:nvSpPr>
          <p:cNvPr id="247" name="Google Shape;247;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3" name="Shape 253"/>
        <p:cNvGrpSpPr/>
        <p:nvPr/>
      </p:nvGrpSpPr>
      <p:grpSpPr>
        <a:xfrm>
          <a:off x="0" y="0"/>
          <a:ext cx="0" cy="0"/>
          <a:chOff x="0" y="0"/>
          <a:chExt cx="0" cy="0"/>
        </a:xfrm>
      </p:grpSpPr>
      <p:sp>
        <p:nvSpPr>
          <p:cNvPr id="254" name="Google Shape;254;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5" name="Google Shape;255;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http://chandra.harvard.edu/photo/2017/ic10/</a:t>
            </a:r>
            <a:endParaRPr/>
          </a:p>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http://annesastronomynews.com/photo-gallery-ii/galaxies-clusters/ic-10/</a:t>
            </a:r>
            <a:endParaRPr/>
          </a:p>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https://apod.nasa.gov/apod/ap120104.html</a:t>
            </a:r>
            <a:endParaRPr b="0" i="0" sz="1200" u="none" cap="none" strike="noStrike">
              <a:solidFill>
                <a:schemeClr val="dk1"/>
              </a:solidFill>
              <a:latin typeface="Calibri"/>
              <a:ea typeface="Calibri"/>
              <a:cs typeface="Calibri"/>
              <a:sym typeface="Calibri"/>
            </a:endParaRPr>
          </a:p>
        </p:txBody>
      </p:sp>
      <p:sp>
        <p:nvSpPr>
          <p:cNvPr id="256" name="Google Shape;256;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3" name="Shape 263"/>
        <p:cNvGrpSpPr/>
        <p:nvPr/>
      </p:nvGrpSpPr>
      <p:grpSpPr>
        <a:xfrm>
          <a:off x="0" y="0"/>
          <a:ext cx="0" cy="0"/>
          <a:chOff x="0" y="0"/>
          <a:chExt cx="0" cy="0"/>
        </a:xfrm>
      </p:grpSpPr>
      <p:sp>
        <p:nvSpPr>
          <p:cNvPr id="264" name="Google Shape;264;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5" name="Google Shape;265;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http://www.messier-objects.com/messier-100/</a:t>
            </a:r>
            <a:endParaRPr/>
          </a:p>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https://apod.nasa.gov/rjn/apod/ap150211.html</a:t>
            </a:r>
            <a:endParaRPr/>
          </a:p>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https://apod.nasa.gov/apod/ap060307.html</a:t>
            </a:r>
            <a:endParaRPr/>
          </a:p>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http://coolcosmos.ipac.caltech.edu/cosmic_classroom/multiwavelength_astronomy/multiwavelength_museum/m100.html</a:t>
            </a:r>
            <a:endParaRPr b="0" i="0" sz="1200" u="none" cap="none" strike="noStrike">
              <a:solidFill>
                <a:schemeClr val="dk1"/>
              </a:solidFill>
              <a:latin typeface="Calibri"/>
              <a:ea typeface="Calibri"/>
              <a:cs typeface="Calibri"/>
              <a:sym typeface="Calibri"/>
            </a:endParaRPr>
          </a:p>
        </p:txBody>
      </p:sp>
      <p:sp>
        <p:nvSpPr>
          <p:cNvPr id="266" name="Google Shape;266;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2" name="Shape 272"/>
        <p:cNvGrpSpPr/>
        <p:nvPr/>
      </p:nvGrpSpPr>
      <p:grpSpPr>
        <a:xfrm>
          <a:off x="0" y="0"/>
          <a:ext cx="0" cy="0"/>
          <a:chOff x="0" y="0"/>
          <a:chExt cx="0" cy="0"/>
        </a:xfrm>
      </p:grpSpPr>
      <p:sp>
        <p:nvSpPr>
          <p:cNvPr id="273" name="Google Shape;273;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4" name="Google Shape;274;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https://www.eso.org/public/images/eso0005b/</a:t>
            </a:r>
            <a:endParaRPr/>
          </a:p>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https://apod.nasa.gov/apod/ap080110.html</a:t>
            </a:r>
            <a:endParaRPr/>
          </a:p>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https://www.nasa.gov/topics/universe/features/radio-particle-jets.html</a:t>
            </a:r>
            <a:endParaRPr/>
          </a:p>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http://www.solstation.com/x-objects/cent-a.htm</a:t>
            </a:r>
            <a:endParaRPr b="0" i="0" sz="1200" u="none" cap="none" strike="noStrike">
              <a:solidFill>
                <a:schemeClr val="dk1"/>
              </a:solidFill>
              <a:latin typeface="Calibri"/>
              <a:ea typeface="Calibri"/>
              <a:cs typeface="Calibri"/>
              <a:sym typeface="Calibri"/>
            </a:endParaRPr>
          </a:p>
        </p:txBody>
      </p:sp>
      <p:sp>
        <p:nvSpPr>
          <p:cNvPr id="275" name="Google Shape;275;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2" name="Shape 282"/>
        <p:cNvGrpSpPr/>
        <p:nvPr/>
      </p:nvGrpSpPr>
      <p:grpSpPr>
        <a:xfrm>
          <a:off x="0" y="0"/>
          <a:ext cx="0" cy="0"/>
          <a:chOff x="0" y="0"/>
          <a:chExt cx="0" cy="0"/>
        </a:xfrm>
      </p:grpSpPr>
      <p:sp>
        <p:nvSpPr>
          <p:cNvPr id="283" name="Google Shape;283;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4" name="Google Shape;284;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http://www.sci-news.com/astronomy/black-hole-phoenix-clusters-central-galaxy-04623.html</a:t>
            </a:r>
            <a:endParaRPr/>
          </a:p>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http://chandra.harvard.edu/photo/2012/phoenix/</a:t>
            </a:r>
            <a:endParaRPr b="0" i="0" sz="1200" u="none" cap="none" strike="noStrike">
              <a:solidFill>
                <a:schemeClr val="dk1"/>
              </a:solidFill>
              <a:latin typeface="Calibri"/>
              <a:ea typeface="Calibri"/>
              <a:cs typeface="Calibri"/>
              <a:sym typeface="Calibri"/>
            </a:endParaRPr>
          </a:p>
        </p:txBody>
      </p:sp>
      <p:sp>
        <p:nvSpPr>
          <p:cNvPr id="285" name="Google Shape;285;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1" name="Shape 291"/>
        <p:cNvGrpSpPr/>
        <p:nvPr/>
      </p:nvGrpSpPr>
      <p:grpSpPr>
        <a:xfrm>
          <a:off x="0" y="0"/>
          <a:ext cx="0" cy="0"/>
          <a:chOff x="0" y="0"/>
          <a:chExt cx="0" cy="0"/>
        </a:xfrm>
      </p:grpSpPr>
      <p:sp>
        <p:nvSpPr>
          <p:cNvPr id="292" name="Google Shape;292;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3" name="Google Shape;293;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http://chandra.harvard.edu/photo/2016/spt0346/</a:t>
            </a:r>
            <a:endParaRPr/>
          </a:p>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http://www.sci-news.com/astronomy/hyper-starburst-galaxy-04439.html</a:t>
            </a:r>
            <a:endParaRPr/>
          </a:p>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https://www.youtube.com/watch?v=tqmBHzhLNwE</a:t>
            </a:r>
            <a:endParaRPr b="0" i="0" sz="1200" u="none" cap="none" strike="noStrike">
              <a:solidFill>
                <a:schemeClr val="dk1"/>
              </a:solidFill>
              <a:latin typeface="Calibri"/>
              <a:ea typeface="Calibri"/>
              <a:cs typeface="Calibri"/>
              <a:sym typeface="Calibri"/>
            </a:endParaRPr>
          </a:p>
        </p:txBody>
      </p:sp>
      <p:sp>
        <p:nvSpPr>
          <p:cNvPr id="294" name="Google Shape;294;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0" name="Shape 300"/>
        <p:cNvGrpSpPr/>
        <p:nvPr/>
      </p:nvGrpSpPr>
      <p:grpSpPr>
        <a:xfrm>
          <a:off x="0" y="0"/>
          <a:ext cx="0" cy="0"/>
          <a:chOff x="0" y="0"/>
          <a:chExt cx="0" cy="0"/>
        </a:xfrm>
      </p:grpSpPr>
      <p:sp>
        <p:nvSpPr>
          <p:cNvPr id="301" name="Google Shape;301;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2" name="Google Shape;302;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US" sz="1200" u="none" cap="none" strike="noStrike">
                <a:solidFill>
                  <a:schemeClr val="dk1"/>
                </a:solidFill>
                <a:latin typeface="Calibri"/>
                <a:ea typeface="Calibri"/>
                <a:cs typeface="Calibri"/>
                <a:sym typeface="Calibri"/>
              </a:rPr>
              <a:t>http://www.atnf.csiro.au/people/lop009/multiwave.html</a:t>
            </a:r>
            <a:endParaRPr/>
          </a:p>
        </p:txBody>
      </p:sp>
      <p:sp>
        <p:nvSpPr>
          <p:cNvPr id="303" name="Google Shape;303;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7" name="Shape 307"/>
        <p:cNvGrpSpPr/>
        <p:nvPr/>
      </p:nvGrpSpPr>
      <p:grpSpPr>
        <a:xfrm>
          <a:off x="0" y="0"/>
          <a:ext cx="0" cy="0"/>
          <a:chOff x="0" y="0"/>
          <a:chExt cx="0" cy="0"/>
        </a:xfrm>
      </p:grpSpPr>
      <p:sp>
        <p:nvSpPr>
          <p:cNvPr id="308" name="Google Shape;308;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9" name="Google Shape;309;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http://www.daviddarling.info/encyclopedia/C/cosmic_distance_ladder.html</a:t>
            </a:r>
            <a:endParaRPr b="0" i="0" sz="1200" u="none" cap="none" strike="noStrike">
              <a:solidFill>
                <a:schemeClr val="dk1"/>
              </a:solidFill>
              <a:latin typeface="Calibri"/>
              <a:ea typeface="Calibri"/>
              <a:cs typeface="Calibri"/>
              <a:sym typeface="Calibri"/>
            </a:endParaRPr>
          </a:p>
        </p:txBody>
      </p:sp>
      <p:sp>
        <p:nvSpPr>
          <p:cNvPr id="310" name="Google Shape;310;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4" name="Shape 314"/>
        <p:cNvGrpSpPr/>
        <p:nvPr/>
      </p:nvGrpSpPr>
      <p:grpSpPr>
        <a:xfrm>
          <a:off x="0" y="0"/>
          <a:ext cx="0" cy="0"/>
          <a:chOff x="0" y="0"/>
          <a:chExt cx="0" cy="0"/>
        </a:xfrm>
      </p:grpSpPr>
      <p:sp>
        <p:nvSpPr>
          <p:cNvPr id="315" name="Google Shape;315;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6" name="Google Shape;316;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http://www.atnf.csiro.au/outreach/education/senior/astrophysics/variable_cepheids.html</a:t>
            </a:r>
            <a:endParaRPr/>
          </a:p>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http://spiff.rit.edu/classes/phys230/lectures/mw_size/mw_size.html</a:t>
            </a:r>
            <a:endParaRPr/>
          </a:p>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https://www.ifa.hawaii.edu/users/mendez/ASTRO110LAB11/variables.html</a:t>
            </a:r>
            <a:endParaRPr b="0" i="0" sz="1200" u="none" cap="none" strike="noStrike">
              <a:solidFill>
                <a:schemeClr val="dk1"/>
              </a:solidFill>
              <a:latin typeface="Calibri"/>
              <a:ea typeface="Calibri"/>
              <a:cs typeface="Calibri"/>
              <a:sym typeface="Calibri"/>
            </a:endParaRPr>
          </a:p>
        </p:txBody>
      </p:sp>
      <p:sp>
        <p:nvSpPr>
          <p:cNvPr id="317" name="Google Shape;317;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4" name="Shape 324"/>
        <p:cNvGrpSpPr/>
        <p:nvPr/>
      </p:nvGrpSpPr>
      <p:grpSpPr>
        <a:xfrm>
          <a:off x="0" y="0"/>
          <a:ext cx="0" cy="0"/>
          <a:chOff x="0" y="0"/>
          <a:chExt cx="0" cy="0"/>
        </a:xfrm>
      </p:grpSpPr>
      <p:sp>
        <p:nvSpPr>
          <p:cNvPr id="325" name="Google Shape;325;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6" name="Google Shape;326;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0" i="0" lang="en-US" sz="1200" u="none" cap="none" strike="noStrike">
                <a:solidFill>
                  <a:schemeClr val="dk1"/>
                </a:solidFill>
                <a:latin typeface="Arial"/>
                <a:ea typeface="Arial"/>
                <a:cs typeface="Arial"/>
                <a:sym typeface="Arial"/>
              </a:rPr>
              <a:t>http://hyperphysics.phy-astr.gsu.edu/hbase/astro/hubble.html</a:t>
            </a:r>
            <a:endParaRPr/>
          </a:p>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https://ned.ipac.caltech.edu/level5/Cepheids/Cepheids38.html</a:t>
            </a:r>
            <a:endParaRPr/>
          </a:p>
        </p:txBody>
      </p:sp>
      <p:sp>
        <p:nvSpPr>
          <p:cNvPr id="327" name="Google Shape;327;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3" name="Shape 333"/>
        <p:cNvGrpSpPr/>
        <p:nvPr/>
      </p:nvGrpSpPr>
      <p:grpSpPr>
        <a:xfrm>
          <a:off x="0" y="0"/>
          <a:ext cx="0" cy="0"/>
          <a:chOff x="0" y="0"/>
          <a:chExt cx="0" cy="0"/>
        </a:xfrm>
      </p:grpSpPr>
      <p:sp>
        <p:nvSpPr>
          <p:cNvPr id="334" name="Google Shape;334;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5" name="Google Shape;335;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http://spiff.rit.edu/classes/phys230/lectures/spec_interp/spec_interp.html</a:t>
            </a:r>
            <a:endParaRPr/>
          </a:p>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http://star-www.st-and.ac.uk/~spd3/Teaching/PHYS1002/phys1002_lecture6.pdf</a:t>
            </a:r>
            <a:endParaRPr/>
          </a:p>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http://www.atnf.csiro.au/outreach/education/senior/astrophysics/spectra_astro_types.html</a:t>
            </a:r>
            <a:endParaRPr/>
          </a:p>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http://spiff.rit.edu/classes/phys301/lectures/doppler/doppler.html</a:t>
            </a:r>
            <a:endParaRPr b="0" i="0" sz="1200" u="none" cap="none" strike="noStrike">
              <a:solidFill>
                <a:schemeClr val="dk1"/>
              </a:solidFill>
              <a:latin typeface="Calibri"/>
              <a:ea typeface="Calibri"/>
              <a:cs typeface="Calibri"/>
              <a:sym typeface="Calibri"/>
            </a:endParaRPr>
          </a:p>
        </p:txBody>
      </p:sp>
      <p:sp>
        <p:nvSpPr>
          <p:cNvPr id="336" name="Google Shape;336;p3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2" name="Shape 342"/>
        <p:cNvGrpSpPr/>
        <p:nvPr/>
      </p:nvGrpSpPr>
      <p:grpSpPr>
        <a:xfrm>
          <a:off x="0" y="0"/>
          <a:ext cx="0" cy="0"/>
          <a:chOff x="0" y="0"/>
          <a:chExt cx="0" cy="0"/>
        </a:xfrm>
      </p:grpSpPr>
      <p:sp>
        <p:nvSpPr>
          <p:cNvPr id="343" name="Google Shape;343;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4" name="Google Shape;344;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http://hyperphysics.phy-astr.gsu.edu/hbase/wien.html</a:t>
            </a:r>
            <a:endParaRPr/>
          </a:p>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http://jila.colorado.edu/~ajsh/courses/astr1120_03/text/chapter1/SBLaw.htm</a:t>
            </a:r>
            <a:endParaRPr b="0" i="0" sz="1200" u="none" cap="none" strike="noStrike">
              <a:solidFill>
                <a:schemeClr val="dk1"/>
              </a:solidFill>
              <a:latin typeface="Calibri"/>
              <a:ea typeface="Calibri"/>
              <a:cs typeface="Calibri"/>
              <a:sym typeface="Calibri"/>
            </a:endParaRPr>
          </a:p>
        </p:txBody>
      </p:sp>
      <p:sp>
        <p:nvSpPr>
          <p:cNvPr id="345" name="Google Shape;345;p3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1" name="Shape 351"/>
        <p:cNvGrpSpPr/>
        <p:nvPr/>
      </p:nvGrpSpPr>
      <p:grpSpPr>
        <a:xfrm>
          <a:off x="0" y="0"/>
          <a:ext cx="0" cy="0"/>
          <a:chOff x="0" y="0"/>
          <a:chExt cx="0" cy="0"/>
        </a:xfrm>
      </p:grpSpPr>
      <p:sp>
        <p:nvSpPr>
          <p:cNvPr id="352" name="Google Shape;352;p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3" name="Google Shape;353;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7" name="Shape 357"/>
        <p:cNvGrpSpPr/>
        <p:nvPr/>
      </p:nvGrpSpPr>
      <p:grpSpPr>
        <a:xfrm>
          <a:off x="0" y="0"/>
          <a:ext cx="0" cy="0"/>
          <a:chOff x="0" y="0"/>
          <a:chExt cx="0" cy="0"/>
        </a:xfrm>
      </p:grpSpPr>
      <p:sp>
        <p:nvSpPr>
          <p:cNvPr id="358" name="Google Shape;358;p3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9" name="Google Shape;359;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3" name="Shape 363"/>
        <p:cNvGrpSpPr/>
        <p:nvPr/>
      </p:nvGrpSpPr>
      <p:grpSpPr>
        <a:xfrm>
          <a:off x="0" y="0"/>
          <a:ext cx="0" cy="0"/>
          <a:chOff x="0" y="0"/>
          <a:chExt cx="0" cy="0"/>
        </a:xfrm>
      </p:grpSpPr>
      <p:sp>
        <p:nvSpPr>
          <p:cNvPr id="364" name="Google Shape;364;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5" name="Google Shape;365;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https://js9.si.edu/</a:t>
            </a:r>
            <a:endParaRPr b="0" i="0" sz="1200" u="none" cap="none" strike="noStrike">
              <a:solidFill>
                <a:schemeClr val="dk1"/>
              </a:solidFill>
              <a:latin typeface="Calibri"/>
              <a:ea typeface="Calibri"/>
              <a:cs typeface="Calibri"/>
              <a:sym typeface="Calibri"/>
            </a:endParaRPr>
          </a:p>
        </p:txBody>
      </p:sp>
      <p:sp>
        <p:nvSpPr>
          <p:cNvPr id="366" name="Google Shape;366;p3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1" name="Shape 371"/>
        <p:cNvGrpSpPr/>
        <p:nvPr/>
      </p:nvGrpSpPr>
      <p:grpSpPr>
        <a:xfrm>
          <a:off x="0" y="0"/>
          <a:ext cx="0" cy="0"/>
          <a:chOff x="0" y="0"/>
          <a:chExt cx="0" cy="0"/>
        </a:xfrm>
      </p:grpSpPr>
      <p:sp>
        <p:nvSpPr>
          <p:cNvPr id="372" name="Google Shape;372;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3" name="Google Shape;373;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7" name="Shape 377"/>
        <p:cNvGrpSpPr/>
        <p:nvPr/>
      </p:nvGrpSpPr>
      <p:grpSpPr>
        <a:xfrm>
          <a:off x="0" y="0"/>
          <a:ext cx="0" cy="0"/>
          <a:chOff x="0" y="0"/>
          <a:chExt cx="0" cy="0"/>
        </a:xfrm>
      </p:grpSpPr>
      <p:sp>
        <p:nvSpPr>
          <p:cNvPr id="378" name="Google Shape;378;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9" name="Google Shape;379;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3" name="Shape 383"/>
        <p:cNvGrpSpPr/>
        <p:nvPr/>
      </p:nvGrpSpPr>
      <p:grpSpPr>
        <a:xfrm>
          <a:off x="0" y="0"/>
          <a:ext cx="0" cy="0"/>
          <a:chOff x="0" y="0"/>
          <a:chExt cx="0" cy="0"/>
        </a:xfrm>
      </p:grpSpPr>
      <p:sp>
        <p:nvSpPr>
          <p:cNvPr id="384" name="Google Shape;384;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5" name="Google Shape;385;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15" name="Shape 15"/>
        <p:cNvGrpSpPr/>
        <p:nvPr/>
      </p:nvGrpSpPr>
      <p:grpSpPr>
        <a:xfrm>
          <a:off x="0" y="0"/>
          <a:ext cx="0" cy="0"/>
          <a:chOff x="0" y="0"/>
          <a:chExt cx="0" cy="0"/>
        </a:xfrm>
      </p:grpSpPr>
      <p:sp>
        <p:nvSpPr>
          <p:cNvPr id="16" name="Google Shape;16;p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lstStyle>
            <a:lvl1pPr lvl="0" marR="0" rtl="0" algn="ctr">
              <a:lnSpc>
                <a:spcPct val="90000"/>
              </a:lnSpc>
              <a:spcBef>
                <a:spcPts val="0"/>
              </a:spcBef>
              <a:spcAft>
                <a:spcPts val="0"/>
              </a:spcAft>
              <a:buClr>
                <a:schemeClr val="lt1"/>
              </a:buClr>
              <a:buSzPts val="6000"/>
              <a:buFont typeface="Arial"/>
              <a:buNone/>
              <a:defRPr b="0" i="0" sz="6000" u="none" cap="none" strike="noStrik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 name="Google Shape;17;p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lstStyle>
            <a:lvl1pPr lvl="0" marR="0" rtl="0" algn="ctr">
              <a:lnSpc>
                <a:spcPct val="90000"/>
              </a:lnSpc>
              <a:spcBef>
                <a:spcPts val="1000"/>
              </a:spcBef>
              <a:spcAft>
                <a:spcPts val="0"/>
              </a:spcAft>
              <a:buClr>
                <a:schemeClr val="lt1"/>
              </a:buClr>
              <a:buSzPts val="2400"/>
              <a:buFont typeface="Arial"/>
              <a:buNone/>
              <a:defRPr b="0" i="0" sz="2400" u="none" cap="none" strike="noStrike">
                <a:solidFill>
                  <a:schemeClr val="lt1"/>
                </a:solidFill>
                <a:latin typeface="Arial"/>
                <a:ea typeface="Arial"/>
                <a:cs typeface="Arial"/>
                <a:sym typeface="Arial"/>
              </a:defRPr>
            </a:lvl1pPr>
            <a:lvl2pPr lvl="1" marR="0" rtl="0" algn="ctr">
              <a:lnSpc>
                <a:spcPct val="90000"/>
              </a:lnSpc>
              <a:spcBef>
                <a:spcPts val="500"/>
              </a:spcBef>
              <a:spcAft>
                <a:spcPts val="0"/>
              </a:spcAft>
              <a:buClr>
                <a:schemeClr val="lt1"/>
              </a:buClr>
              <a:buSzPts val="2000"/>
              <a:buFont typeface="Arial"/>
              <a:buNone/>
              <a:defRPr b="0" i="0" sz="2000" u="none" cap="none" strike="noStrike">
                <a:solidFill>
                  <a:schemeClr val="lt1"/>
                </a:solidFill>
                <a:latin typeface="Arial"/>
                <a:ea typeface="Arial"/>
                <a:cs typeface="Arial"/>
                <a:sym typeface="Arial"/>
              </a:defRPr>
            </a:lvl2pPr>
            <a:lvl3pPr lvl="2" marR="0" rtl="0" algn="ctr">
              <a:lnSpc>
                <a:spcPct val="90000"/>
              </a:lnSpc>
              <a:spcBef>
                <a:spcPts val="500"/>
              </a:spcBef>
              <a:spcAft>
                <a:spcPts val="0"/>
              </a:spcAft>
              <a:buClr>
                <a:schemeClr val="lt1"/>
              </a:buClr>
              <a:buSzPts val="1800"/>
              <a:buFont typeface="Arial"/>
              <a:buNone/>
              <a:defRPr b="0" i="0" sz="1800" u="none" cap="none" strike="noStrike">
                <a:solidFill>
                  <a:schemeClr val="lt1"/>
                </a:solidFill>
                <a:latin typeface="Arial"/>
                <a:ea typeface="Arial"/>
                <a:cs typeface="Arial"/>
                <a:sym typeface="Arial"/>
              </a:defRPr>
            </a:lvl3pPr>
            <a:lvl4pPr lvl="3" marR="0" rtl="0" algn="ctr">
              <a:lnSpc>
                <a:spcPct val="90000"/>
              </a:lnSpc>
              <a:spcBef>
                <a:spcPts val="500"/>
              </a:spcBef>
              <a:spcAft>
                <a:spcPts val="0"/>
              </a:spcAft>
              <a:buClr>
                <a:schemeClr val="lt1"/>
              </a:buClr>
              <a:buSzPts val="1600"/>
              <a:buFont typeface="Arial"/>
              <a:buNone/>
              <a:defRPr b="0" i="0" sz="1600" u="none" cap="none" strike="noStrike">
                <a:solidFill>
                  <a:schemeClr val="lt1"/>
                </a:solidFill>
                <a:latin typeface="Arial"/>
                <a:ea typeface="Arial"/>
                <a:cs typeface="Arial"/>
                <a:sym typeface="Arial"/>
              </a:defRPr>
            </a:lvl4pPr>
            <a:lvl5pPr lvl="4" marR="0" rtl="0" algn="ctr">
              <a:lnSpc>
                <a:spcPct val="90000"/>
              </a:lnSpc>
              <a:spcBef>
                <a:spcPts val="500"/>
              </a:spcBef>
              <a:spcAft>
                <a:spcPts val="0"/>
              </a:spcAft>
              <a:buClr>
                <a:schemeClr val="lt1"/>
              </a:buClr>
              <a:buSzPts val="1600"/>
              <a:buFont typeface="Arial"/>
              <a:buNone/>
              <a:defRPr b="0" i="0" sz="1600" u="none" cap="none" strike="noStrike">
                <a:solidFill>
                  <a:schemeClr val="lt1"/>
                </a:solidFill>
                <a:latin typeface="Arial"/>
                <a:ea typeface="Arial"/>
                <a:cs typeface="Arial"/>
                <a:sym typeface="Arial"/>
              </a:defRPr>
            </a:lvl5pPr>
            <a:lvl6pPr lvl="5" marR="0" rtl="0" algn="ctr">
              <a:lnSpc>
                <a:spcPct val="90000"/>
              </a:lnSpc>
              <a:spcBef>
                <a:spcPts val="500"/>
              </a:spcBef>
              <a:spcAft>
                <a:spcPts val="0"/>
              </a:spcAft>
              <a:buClr>
                <a:schemeClr val="lt1"/>
              </a:buClr>
              <a:buSzPts val="1600"/>
              <a:buFont typeface="Arial"/>
              <a:buNone/>
              <a:defRPr b="0" i="0" sz="1600" u="none" cap="none" strike="noStrike">
                <a:solidFill>
                  <a:schemeClr val="lt1"/>
                </a:solidFill>
                <a:latin typeface="Calibri"/>
                <a:ea typeface="Calibri"/>
                <a:cs typeface="Calibri"/>
                <a:sym typeface="Calibri"/>
              </a:defRPr>
            </a:lvl6pPr>
            <a:lvl7pPr lvl="6" marR="0" rtl="0" algn="ctr">
              <a:lnSpc>
                <a:spcPct val="90000"/>
              </a:lnSpc>
              <a:spcBef>
                <a:spcPts val="500"/>
              </a:spcBef>
              <a:spcAft>
                <a:spcPts val="0"/>
              </a:spcAft>
              <a:buClr>
                <a:schemeClr val="lt1"/>
              </a:buClr>
              <a:buSzPts val="1600"/>
              <a:buFont typeface="Arial"/>
              <a:buNone/>
              <a:defRPr b="0" i="0" sz="1600" u="none" cap="none" strike="noStrike">
                <a:solidFill>
                  <a:schemeClr val="lt1"/>
                </a:solidFill>
                <a:latin typeface="Calibri"/>
                <a:ea typeface="Calibri"/>
                <a:cs typeface="Calibri"/>
                <a:sym typeface="Calibri"/>
              </a:defRPr>
            </a:lvl7pPr>
            <a:lvl8pPr lvl="7" marR="0" rtl="0" algn="ctr">
              <a:lnSpc>
                <a:spcPct val="90000"/>
              </a:lnSpc>
              <a:spcBef>
                <a:spcPts val="500"/>
              </a:spcBef>
              <a:spcAft>
                <a:spcPts val="0"/>
              </a:spcAft>
              <a:buClr>
                <a:schemeClr val="lt1"/>
              </a:buClr>
              <a:buSzPts val="1600"/>
              <a:buFont typeface="Arial"/>
              <a:buNone/>
              <a:defRPr b="0" i="0" sz="1600" u="none" cap="none" strike="noStrike">
                <a:solidFill>
                  <a:schemeClr val="lt1"/>
                </a:solidFill>
                <a:latin typeface="Calibri"/>
                <a:ea typeface="Calibri"/>
                <a:cs typeface="Calibri"/>
                <a:sym typeface="Calibri"/>
              </a:defRPr>
            </a:lvl8pPr>
            <a:lvl9pPr lvl="8" marR="0" rtl="0" algn="ctr">
              <a:lnSpc>
                <a:spcPct val="90000"/>
              </a:lnSpc>
              <a:spcBef>
                <a:spcPts val="500"/>
              </a:spcBef>
              <a:spcAft>
                <a:spcPts val="0"/>
              </a:spcAft>
              <a:buClr>
                <a:schemeClr val="lt1"/>
              </a:buClr>
              <a:buSzPts val="1600"/>
              <a:buFont typeface="Arial"/>
              <a:buNone/>
              <a:defRPr b="0" i="0" sz="1600" u="none" cap="none" strike="noStrike">
                <a:solidFill>
                  <a:schemeClr val="lt1"/>
                </a:solidFill>
                <a:latin typeface="Calibri"/>
                <a:ea typeface="Calibri"/>
                <a:cs typeface="Calibri"/>
                <a:sym typeface="Calibri"/>
              </a:defRPr>
            </a:lvl9pPr>
          </a:lstStyle>
          <a:p/>
        </p:txBody>
      </p:sp>
      <p:sp>
        <p:nvSpPr>
          <p:cNvPr id="18" name="Google Shape;18;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b="0" i="0" sz="1400" u="none" cap="none" strike="noStrike">
                <a:solidFill>
                  <a:schemeClr val="lt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19" name="Google Shape;19;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1400" u="none" cap="none" strike="noStrike">
                <a:solidFill>
                  <a:schemeClr val="lt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20" name="Google Shape;20;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400" u="none" cap="none" strike="noStrike">
                <a:solidFill>
                  <a:schemeClr val="lt1"/>
                </a:solidFill>
                <a:latin typeface="Arial"/>
                <a:ea typeface="Arial"/>
                <a:cs typeface="Arial"/>
                <a:sym typeface="Arial"/>
              </a:defRPr>
            </a:lvl1pPr>
            <a:lvl2pPr indent="0" lvl="1" marL="0" marR="0" rtl="0" algn="r">
              <a:spcBef>
                <a:spcPts val="0"/>
              </a:spcBef>
              <a:buNone/>
              <a:defRPr b="0" i="0" sz="1400" u="none" cap="none" strike="noStrike">
                <a:solidFill>
                  <a:schemeClr val="lt1"/>
                </a:solidFill>
                <a:latin typeface="Arial"/>
                <a:ea typeface="Arial"/>
                <a:cs typeface="Arial"/>
                <a:sym typeface="Arial"/>
              </a:defRPr>
            </a:lvl2pPr>
            <a:lvl3pPr indent="0" lvl="2" marL="0" marR="0" rtl="0" algn="r">
              <a:spcBef>
                <a:spcPts val="0"/>
              </a:spcBef>
              <a:buNone/>
              <a:defRPr b="0" i="0" sz="1400" u="none" cap="none" strike="noStrike">
                <a:solidFill>
                  <a:schemeClr val="lt1"/>
                </a:solidFill>
                <a:latin typeface="Arial"/>
                <a:ea typeface="Arial"/>
                <a:cs typeface="Arial"/>
                <a:sym typeface="Arial"/>
              </a:defRPr>
            </a:lvl3pPr>
            <a:lvl4pPr indent="0" lvl="3" marL="0" marR="0" rtl="0" algn="r">
              <a:spcBef>
                <a:spcPts val="0"/>
              </a:spcBef>
              <a:buNone/>
              <a:defRPr b="0" i="0" sz="1400" u="none" cap="none" strike="noStrike">
                <a:solidFill>
                  <a:schemeClr val="lt1"/>
                </a:solidFill>
                <a:latin typeface="Arial"/>
                <a:ea typeface="Arial"/>
                <a:cs typeface="Arial"/>
                <a:sym typeface="Arial"/>
              </a:defRPr>
            </a:lvl4pPr>
            <a:lvl5pPr indent="0" lvl="4" marL="0" marR="0" rtl="0" algn="r">
              <a:spcBef>
                <a:spcPts val="0"/>
              </a:spcBef>
              <a:buNone/>
              <a:defRPr b="0" i="0" sz="1400" u="none" cap="none" strike="noStrike">
                <a:solidFill>
                  <a:schemeClr val="lt1"/>
                </a:solidFill>
                <a:latin typeface="Arial"/>
                <a:ea typeface="Arial"/>
                <a:cs typeface="Arial"/>
                <a:sym typeface="Arial"/>
              </a:defRPr>
            </a:lvl5pPr>
            <a:lvl6pPr indent="0" lvl="5" marL="0" marR="0" rtl="0" algn="r">
              <a:spcBef>
                <a:spcPts val="0"/>
              </a:spcBef>
              <a:buNone/>
              <a:defRPr b="0" i="0" sz="1400" u="none" cap="none" strike="noStrike">
                <a:solidFill>
                  <a:schemeClr val="lt1"/>
                </a:solidFill>
                <a:latin typeface="Arial"/>
                <a:ea typeface="Arial"/>
                <a:cs typeface="Arial"/>
                <a:sym typeface="Arial"/>
              </a:defRPr>
            </a:lvl6pPr>
            <a:lvl7pPr indent="0" lvl="6" marL="0" marR="0" rtl="0" algn="r">
              <a:spcBef>
                <a:spcPts val="0"/>
              </a:spcBef>
              <a:buNone/>
              <a:defRPr b="0" i="0" sz="1400" u="none" cap="none" strike="noStrike">
                <a:solidFill>
                  <a:schemeClr val="lt1"/>
                </a:solidFill>
                <a:latin typeface="Arial"/>
                <a:ea typeface="Arial"/>
                <a:cs typeface="Arial"/>
                <a:sym typeface="Arial"/>
              </a:defRPr>
            </a:lvl7pPr>
            <a:lvl8pPr indent="0" lvl="7" marL="0" marR="0" rtl="0" algn="r">
              <a:spcBef>
                <a:spcPts val="0"/>
              </a:spcBef>
              <a:buNone/>
              <a:defRPr b="0" i="0" sz="1400" u="none" cap="none" strike="noStrike">
                <a:solidFill>
                  <a:schemeClr val="lt1"/>
                </a:solidFill>
                <a:latin typeface="Arial"/>
                <a:ea typeface="Arial"/>
                <a:cs typeface="Arial"/>
                <a:sym typeface="Arial"/>
              </a:defRPr>
            </a:lvl8pPr>
            <a:lvl9pPr indent="0" lvl="8" marL="0" marR="0" rtl="0" algn="r">
              <a:spcBef>
                <a:spcPts val="0"/>
              </a:spcBef>
              <a:buNone/>
              <a:defRPr b="0" i="0" sz="14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21" name="Shape 21"/>
        <p:cNvGrpSpPr/>
        <p:nvPr/>
      </p:nvGrpSpPr>
      <p:grpSpPr>
        <a:xfrm>
          <a:off x="0" y="0"/>
          <a:ext cx="0" cy="0"/>
          <a:chOff x="0" y="0"/>
          <a:chExt cx="0" cy="0"/>
        </a:xfrm>
      </p:grpSpPr>
      <p:sp>
        <p:nvSpPr>
          <p:cNvPr id="22" name="Google Shape;22;p3"/>
          <p:cNvSpPr txBox="1"/>
          <p:nvPr>
            <p:ph type="title"/>
          </p:nvPr>
        </p:nvSpPr>
        <p:spPr>
          <a:xfrm>
            <a:off x="838200" y="365125"/>
            <a:ext cx="10515600" cy="914400"/>
          </a:xfrm>
          <a:prstGeom prst="rect">
            <a:avLst/>
          </a:prstGeom>
          <a:noFill/>
          <a:ln>
            <a:noFill/>
          </a:ln>
        </p:spPr>
        <p:txBody>
          <a:bodyPr anchorCtr="0" anchor="ctr" bIns="45700" lIns="91425" spcFirstLastPara="1" rIns="91425" wrap="square" tIns="45700"/>
          <a:lstStyle>
            <a:lvl1pPr lvl="0" marR="0" rtl="0" algn="l">
              <a:lnSpc>
                <a:spcPct val="90000"/>
              </a:lnSpc>
              <a:spcBef>
                <a:spcPts val="0"/>
              </a:spcBef>
              <a:spcAft>
                <a:spcPts val="0"/>
              </a:spcAft>
              <a:buClr>
                <a:schemeClr val="lt1"/>
              </a:buClr>
              <a:buSzPts val="4800"/>
              <a:buFont typeface="Arial"/>
              <a:buNone/>
              <a:defRPr b="0" i="0" sz="4800" u="none" cap="none" strike="noStrik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3" name="Google Shape;23;p3"/>
          <p:cNvSpPr txBox="1"/>
          <p:nvPr>
            <p:ph idx="1" type="body"/>
          </p:nvPr>
        </p:nvSpPr>
        <p:spPr>
          <a:xfrm>
            <a:off x="838200" y="1463040"/>
            <a:ext cx="10515600" cy="4709160"/>
          </a:xfrm>
          <a:prstGeom prst="rect">
            <a:avLst/>
          </a:prstGeom>
          <a:noFill/>
          <a:ln>
            <a:noFill/>
          </a:ln>
        </p:spPr>
        <p:txBody>
          <a:bodyPr anchorCtr="0" anchor="t" bIns="45700" lIns="91425" spcFirstLastPara="1" rIns="91425" wrap="square" tIns="45700"/>
          <a:lstStyle>
            <a:lvl1pPr indent="-431800" lvl="0" marL="457200" marR="0" rtl="0" algn="l">
              <a:lnSpc>
                <a:spcPct val="90000"/>
              </a:lnSpc>
              <a:spcBef>
                <a:spcPts val="1000"/>
              </a:spcBef>
              <a:spcAft>
                <a:spcPts val="0"/>
              </a:spcAft>
              <a:buClr>
                <a:schemeClr val="lt1"/>
              </a:buClr>
              <a:buSzPts val="3200"/>
              <a:buFont typeface="Arial"/>
              <a:buChar char="•"/>
              <a:defRPr b="0" i="0" sz="3200" u="none" cap="none" strike="noStrike">
                <a:solidFill>
                  <a:schemeClr val="lt1"/>
                </a:solidFill>
                <a:latin typeface="Arial"/>
                <a:ea typeface="Arial"/>
                <a:cs typeface="Arial"/>
                <a:sym typeface="Arial"/>
              </a:defRPr>
            </a:lvl1pPr>
            <a:lvl2pPr indent="-406400" lvl="1" marL="914400" marR="0" rtl="0" algn="l">
              <a:lnSpc>
                <a:spcPct val="90000"/>
              </a:lnSpc>
              <a:spcBef>
                <a:spcPts val="500"/>
              </a:spcBef>
              <a:spcAft>
                <a:spcPts val="0"/>
              </a:spcAft>
              <a:buClr>
                <a:schemeClr val="lt1"/>
              </a:buClr>
              <a:buSzPts val="2800"/>
              <a:buFont typeface="Arial"/>
              <a:buChar char="•"/>
              <a:defRPr b="0" i="0" sz="2800" u="none" cap="none" strike="noStrike">
                <a:solidFill>
                  <a:schemeClr val="lt1"/>
                </a:solidFill>
                <a:latin typeface="Arial"/>
                <a:ea typeface="Arial"/>
                <a:cs typeface="Arial"/>
                <a:sym typeface="Arial"/>
              </a:defRPr>
            </a:lvl2pPr>
            <a:lvl3pPr indent="-381000" lvl="2" marL="13716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Arial"/>
                <a:ea typeface="Arial"/>
                <a:cs typeface="Arial"/>
                <a:sym typeface="Arial"/>
              </a:defRPr>
            </a:lvl3pPr>
            <a:lvl4pPr indent="-355600" lvl="3" marL="18288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4pPr>
            <a:lvl5pPr indent="-355600" lvl="4" marL="22860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24" name="Google Shape;24;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b="0" i="0" sz="1400" u="none" cap="none" strike="noStrike">
                <a:solidFill>
                  <a:schemeClr val="lt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25" name="Google Shape;25;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1400" u="none" cap="none" strike="noStrike">
                <a:solidFill>
                  <a:schemeClr val="lt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26" name="Google Shape;26;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400" u="none" cap="none" strike="noStrike">
                <a:solidFill>
                  <a:schemeClr val="lt1"/>
                </a:solidFill>
                <a:latin typeface="Arial"/>
                <a:ea typeface="Arial"/>
                <a:cs typeface="Arial"/>
                <a:sym typeface="Arial"/>
              </a:defRPr>
            </a:lvl1pPr>
            <a:lvl2pPr indent="0" lvl="1" marL="0" marR="0" rtl="0" algn="r">
              <a:spcBef>
                <a:spcPts val="0"/>
              </a:spcBef>
              <a:buNone/>
              <a:defRPr b="0" i="0" sz="1400" u="none" cap="none" strike="noStrike">
                <a:solidFill>
                  <a:schemeClr val="lt1"/>
                </a:solidFill>
                <a:latin typeface="Arial"/>
                <a:ea typeface="Arial"/>
                <a:cs typeface="Arial"/>
                <a:sym typeface="Arial"/>
              </a:defRPr>
            </a:lvl2pPr>
            <a:lvl3pPr indent="0" lvl="2" marL="0" marR="0" rtl="0" algn="r">
              <a:spcBef>
                <a:spcPts val="0"/>
              </a:spcBef>
              <a:buNone/>
              <a:defRPr b="0" i="0" sz="1400" u="none" cap="none" strike="noStrike">
                <a:solidFill>
                  <a:schemeClr val="lt1"/>
                </a:solidFill>
                <a:latin typeface="Arial"/>
                <a:ea typeface="Arial"/>
                <a:cs typeface="Arial"/>
                <a:sym typeface="Arial"/>
              </a:defRPr>
            </a:lvl3pPr>
            <a:lvl4pPr indent="0" lvl="3" marL="0" marR="0" rtl="0" algn="r">
              <a:spcBef>
                <a:spcPts val="0"/>
              </a:spcBef>
              <a:buNone/>
              <a:defRPr b="0" i="0" sz="1400" u="none" cap="none" strike="noStrike">
                <a:solidFill>
                  <a:schemeClr val="lt1"/>
                </a:solidFill>
                <a:latin typeface="Arial"/>
                <a:ea typeface="Arial"/>
                <a:cs typeface="Arial"/>
                <a:sym typeface="Arial"/>
              </a:defRPr>
            </a:lvl4pPr>
            <a:lvl5pPr indent="0" lvl="4" marL="0" marR="0" rtl="0" algn="r">
              <a:spcBef>
                <a:spcPts val="0"/>
              </a:spcBef>
              <a:buNone/>
              <a:defRPr b="0" i="0" sz="1400" u="none" cap="none" strike="noStrike">
                <a:solidFill>
                  <a:schemeClr val="lt1"/>
                </a:solidFill>
                <a:latin typeface="Arial"/>
                <a:ea typeface="Arial"/>
                <a:cs typeface="Arial"/>
                <a:sym typeface="Arial"/>
              </a:defRPr>
            </a:lvl5pPr>
            <a:lvl6pPr indent="0" lvl="5" marL="0" marR="0" rtl="0" algn="r">
              <a:spcBef>
                <a:spcPts val="0"/>
              </a:spcBef>
              <a:buNone/>
              <a:defRPr b="0" i="0" sz="1400" u="none" cap="none" strike="noStrike">
                <a:solidFill>
                  <a:schemeClr val="lt1"/>
                </a:solidFill>
                <a:latin typeface="Arial"/>
                <a:ea typeface="Arial"/>
                <a:cs typeface="Arial"/>
                <a:sym typeface="Arial"/>
              </a:defRPr>
            </a:lvl6pPr>
            <a:lvl7pPr indent="0" lvl="6" marL="0" marR="0" rtl="0" algn="r">
              <a:spcBef>
                <a:spcPts val="0"/>
              </a:spcBef>
              <a:buNone/>
              <a:defRPr b="0" i="0" sz="1400" u="none" cap="none" strike="noStrike">
                <a:solidFill>
                  <a:schemeClr val="lt1"/>
                </a:solidFill>
                <a:latin typeface="Arial"/>
                <a:ea typeface="Arial"/>
                <a:cs typeface="Arial"/>
                <a:sym typeface="Arial"/>
              </a:defRPr>
            </a:lvl7pPr>
            <a:lvl8pPr indent="0" lvl="7" marL="0" marR="0" rtl="0" algn="r">
              <a:spcBef>
                <a:spcPts val="0"/>
              </a:spcBef>
              <a:buNone/>
              <a:defRPr b="0" i="0" sz="1400" u="none" cap="none" strike="noStrike">
                <a:solidFill>
                  <a:schemeClr val="lt1"/>
                </a:solidFill>
                <a:latin typeface="Arial"/>
                <a:ea typeface="Arial"/>
                <a:cs typeface="Arial"/>
                <a:sym typeface="Arial"/>
              </a:defRPr>
            </a:lvl8pPr>
            <a:lvl9pPr indent="0" lvl="8" marL="0" marR="0" rtl="0" algn="r">
              <a:spcBef>
                <a:spcPts val="0"/>
              </a:spcBef>
              <a:buNone/>
              <a:defRPr b="0" i="0" sz="14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27" name="Shape 27"/>
        <p:cNvGrpSpPr/>
        <p:nvPr/>
      </p:nvGrpSpPr>
      <p:grpSpPr>
        <a:xfrm>
          <a:off x="0" y="0"/>
          <a:ext cx="0" cy="0"/>
          <a:chOff x="0" y="0"/>
          <a:chExt cx="0" cy="0"/>
        </a:xfrm>
      </p:grpSpPr>
      <p:sp>
        <p:nvSpPr>
          <p:cNvPr id="28" name="Google Shape;28;p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lstStyle>
            <a:lvl1pPr lvl="0" marR="0" rtl="0" algn="l">
              <a:lnSpc>
                <a:spcPct val="90000"/>
              </a:lnSpc>
              <a:spcBef>
                <a:spcPts val="0"/>
              </a:spcBef>
              <a:spcAft>
                <a:spcPts val="0"/>
              </a:spcAft>
              <a:buClr>
                <a:schemeClr val="lt1"/>
              </a:buClr>
              <a:buSzPts val="6000"/>
              <a:buFont typeface="Arial"/>
              <a:buNone/>
              <a:defRPr b="0" i="0" sz="6000" u="none" cap="none" strike="noStrik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9" name="Google Shape;29;p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lstStyle>
            <a:lvl1pPr indent="-228600" lvl="0" marL="457200" marR="0" rtl="0" algn="l">
              <a:lnSpc>
                <a:spcPct val="90000"/>
              </a:lnSpc>
              <a:spcBef>
                <a:spcPts val="1000"/>
              </a:spcBef>
              <a:spcAft>
                <a:spcPts val="0"/>
              </a:spcAft>
              <a:buClr>
                <a:schemeClr val="lt1"/>
              </a:buClr>
              <a:buSzPts val="2400"/>
              <a:buFont typeface="Arial"/>
              <a:buNone/>
              <a:defRPr b="0" i="0" sz="24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Arial"/>
                <a:ea typeface="Arial"/>
                <a:cs typeface="Arial"/>
                <a:sym typeface="Arial"/>
              </a:defRPr>
            </a:lvl2pPr>
            <a:lvl3pPr indent="-228600" lvl="2" marL="1371600" marR="0" rtl="0" algn="l">
              <a:lnSpc>
                <a:spcPct val="90000"/>
              </a:lnSpc>
              <a:spcBef>
                <a:spcPts val="500"/>
              </a:spcBef>
              <a:spcAft>
                <a:spcPts val="0"/>
              </a:spcAft>
              <a:buClr>
                <a:schemeClr val="lt1"/>
              </a:buClr>
              <a:buSzPts val="1800"/>
              <a:buFont typeface="Arial"/>
              <a:buNone/>
              <a:defRPr b="0" i="0" sz="1800" u="none" cap="none" strike="noStrike">
                <a:solidFill>
                  <a:schemeClr val="lt1"/>
                </a:solidFill>
                <a:latin typeface="Arial"/>
                <a:ea typeface="Arial"/>
                <a:cs typeface="Arial"/>
                <a:sym typeface="Arial"/>
              </a:defRPr>
            </a:lvl3pPr>
            <a:lvl4pPr indent="-228600" lvl="3" marL="1828800" marR="0" rtl="0" algn="l">
              <a:lnSpc>
                <a:spcPct val="90000"/>
              </a:lnSpc>
              <a:spcBef>
                <a:spcPts val="500"/>
              </a:spcBef>
              <a:spcAft>
                <a:spcPts val="0"/>
              </a:spcAft>
              <a:buClr>
                <a:schemeClr val="lt1"/>
              </a:buClr>
              <a:buSzPts val="1600"/>
              <a:buFont typeface="Arial"/>
              <a:buNone/>
              <a:defRPr b="0" i="0" sz="1600" u="none" cap="none" strike="noStrike">
                <a:solidFill>
                  <a:schemeClr val="lt1"/>
                </a:solidFill>
                <a:latin typeface="Arial"/>
                <a:ea typeface="Arial"/>
                <a:cs typeface="Arial"/>
                <a:sym typeface="Arial"/>
              </a:defRPr>
            </a:lvl4pPr>
            <a:lvl5pPr indent="-228600" lvl="4" marL="2286000" marR="0" rtl="0" algn="l">
              <a:lnSpc>
                <a:spcPct val="90000"/>
              </a:lnSpc>
              <a:spcBef>
                <a:spcPts val="500"/>
              </a:spcBef>
              <a:spcAft>
                <a:spcPts val="0"/>
              </a:spcAft>
              <a:buClr>
                <a:schemeClr val="lt1"/>
              </a:buClr>
              <a:buSzPts val="1600"/>
              <a:buFont typeface="Arial"/>
              <a:buNone/>
              <a:defRPr b="0" i="0" sz="1600" u="none" cap="none" strike="noStrike">
                <a:solidFill>
                  <a:schemeClr val="lt1"/>
                </a:solidFill>
                <a:latin typeface="Arial"/>
                <a:ea typeface="Arial"/>
                <a:cs typeface="Arial"/>
                <a:sym typeface="Arial"/>
              </a:defRPr>
            </a:lvl5pPr>
            <a:lvl6pPr indent="-228600" lvl="5" marL="2743200" marR="0" rtl="0" algn="l">
              <a:lnSpc>
                <a:spcPct val="90000"/>
              </a:lnSpc>
              <a:spcBef>
                <a:spcPts val="500"/>
              </a:spcBef>
              <a:spcAft>
                <a:spcPts val="0"/>
              </a:spcAft>
              <a:buClr>
                <a:schemeClr val="lt1"/>
              </a:buClr>
              <a:buSzPts val="1600"/>
              <a:buFont typeface="Arial"/>
              <a:buNone/>
              <a:defRPr b="0" i="0" sz="1600" u="none" cap="none" strike="noStrike">
                <a:solidFill>
                  <a:schemeClr val="lt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lt1"/>
              </a:buClr>
              <a:buSzPts val="1600"/>
              <a:buFont typeface="Arial"/>
              <a:buNone/>
              <a:defRPr b="0" i="0" sz="1600" u="none" cap="none" strike="noStrike">
                <a:solidFill>
                  <a:schemeClr val="lt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lt1"/>
              </a:buClr>
              <a:buSzPts val="1600"/>
              <a:buFont typeface="Arial"/>
              <a:buNone/>
              <a:defRPr b="0" i="0" sz="1600" u="none" cap="none" strike="noStrike">
                <a:solidFill>
                  <a:schemeClr val="lt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lt1"/>
              </a:buClr>
              <a:buSzPts val="1600"/>
              <a:buFont typeface="Arial"/>
              <a:buNone/>
              <a:defRPr b="0" i="0" sz="1600" u="none" cap="none" strike="noStrike">
                <a:solidFill>
                  <a:schemeClr val="lt1"/>
                </a:solidFill>
                <a:latin typeface="Calibri"/>
                <a:ea typeface="Calibri"/>
                <a:cs typeface="Calibri"/>
                <a:sym typeface="Calibri"/>
              </a:defRPr>
            </a:lvl9pPr>
          </a:lstStyle>
          <a:p/>
        </p:txBody>
      </p:sp>
      <p:sp>
        <p:nvSpPr>
          <p:cNvPr id="30" name="Google Shape;30;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400">
                <a:solidFill>
                  <a:schemeClr val="lt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31" name="Google Shape;31;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400">
                <a:solidFill>
                  <a:schemeClr val="lt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32" name="Google Shape;32;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400">
                <a:solidFill>
                  <a:schemeClr val="lt1"/>
                </a:solidFill>
                <a:latin typeface="Arial"/>
                <a:ea typeface="Arial"/>
                <a:cs typeface="Arial"/>
                <a:sym typeface="Arial"/>
              </a:defRPr>
            </a:lvl1pPr>
            <a:lvl2pPr indent="0" lvl="1" marL="0" marR="0" rtl="0" algn="r">
              <a:spcBef>
                <a:spcPts val="0"/>
              </a:spcBef>
              <a:buNone/>
              <a:defRPr sz="1400">
                <a:solidFill>
                  <a:schemeClr val="lt1"/>
                </a:solidFill>
                <a:latin typeface="Arial"/>
                <a:ea typeface="Arial"/>
                <a:cs typeface="Arial"/>
                <a:sym typeface="Arial"/>
              </a:defRPr>
            </a:lvl2pPr>
            <a:lvl3pPr indent="0" lvl="2" marL="0" marR="0" rtl="0" algn="r">
              <a:spcBef>
                <a:spcPts val="0"/>
              </a:spcBef>
              <a:buNone/>
              <a:defRPr sz="1400">
                <a:solidFill>
                  <a:schemeClr val="lt1"/>
                </a:solidFill>
                <a:latin typeface="Arial"/>
                <a:ea typeface="Arial"/>
                <a:cs typeface="Arial"/>
                <a:sym typeface="Arial"/>
              </a:defRPr>
            </a:lvl3pPr>
            <a:lvl4pPr indent="0" lvl="3" marL="0" marR="0" rtl="0" algn="r">
              <a:spcBef>
                <a:spcPts val="0"/>
              </a:spcBef>
              <a:buNone/>
              <a:defRPr sz="1400">
                <a:solidFill>
                  <a:schemeClr val="lt1"/>
                </a:solidFill>
                <a:latin typeface="Arial"/>
                <a:ea typeface="Arial"/>
                <a:cs typeface="Arial"/>
                <a:sym typeface="Arial"/>
              </a:defRPr>
            </a:lvl4pPr>
            <a:lvl5pPr indent="0" lvl="4" marL="0" marR="0" rtl="0" algn="r">
              <a:spcBef>
                <a:spcPts val="0"/>
              </a:spcBef>
              <a:buNone/>
              <a:defRPr sz="1400">
                <a:solidFill>
                  <a:schemeClr val="lt1"/>
                </a:solidFill>
                <a:latin typeface="Arial"/>
                <a:ea typeface="Arial"/>
                <a:cs typeface="Arial"/>
                <a:sym typeface="Arial"/>
              </a:defRPr>
            </a:lvl5pPr>
            <a:lvl6pPr indent="0" lvl="5" marL="0" marR="0" rtl="0" algn="r">
              <a:spcBef>
                <a:spcPts val="0"/>
              </a:spcBef>
              <a:buNone/>
              <a:defRPr sz="1400">
                <a:solidFill>
                  <a:schemeClr val="lt1"/>
                </a:solidFill>
                <a:latin typeface="Arial"/>
                <a:ea typeface="Arial"/>
                <a:cs typeface="Arial"/>
                <a:sym typeface="Arial"/>
              </a:defRPr>
            </a:lvl6pPr>
            <a:lvl7pPr indent="0" lvl="6" marL="0" marR="0" rtl="0" algn="r">
              <a:spcBef>
                <a:spcPts val="0"/>
              </a:spcBef>
              <a:buNone/>
              <a:defRPr sz="1400">
                <a:solidFill>
                  <a:schemeClr val="lt1"/>
                </a:solidFill>
                <a:latin typeface="Arial"/>
                <a:ea typeface="Arial"/>
                <a:cs typeface="Arial"/>
                <a:sym typeface="Arial"/>
              </a:defRPr>
            </a:lvl7pPr>
            <a:lvl8pPr indent="0" lvl="7" marL="0" marR="0" rtl="0" algn="r">
              <a:spcBef>
                <a:spcPts val="0"/>
              </a:spcBef>
              <a:buNone/>
              <a:defRPr sz="1400">
                <a:solidFill>
                  <a:schemeClr val="lt1"/>
                </a:solidFill>
                <a:latin typeface="Arial"/>
                <a:ea typeface="Arial"/>
                <a:cs typeface="Arial"/>
                <a:sym typeface="Arial"/>
              </a:defRPr>
            </a:lvl8pPr>
            <a:lvl9pPr indent="0" lvl="8" marL="0" marR="0" rtl="0" algn="r">
              <a:spcBef>
                <a:spcPts val="0"/>
              </a:spcBef>
              <a:buNone/>
              <a:defRPr sz="14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33" name="Shape 33"/>
        <p:cNvGrpSpPr/>
        <p:nvPr/>
      </p:nvGrpSpPr>
      <p:grpSpPr>
        <a:xfrm>
          <a:off x="0" y="0"/>
          <a:ext cx="0" cy="0"/>
          <a:chOff x="0" y="0"/>
          <a:chExt cx="0" cy="0"/>
        </a:xfrm>
      </p:grpSpPr>
      <p:sp>
        <p:nvSpPr>
          <p:cNvPr id="34" name="Google Shape;34;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lstStyle>
            <a:lvl1pPr lvl="0" marR="0" rtl="0" algn="l">
              <a:lnSpc>
                <a:spcPct val="90000"/>
              </a:lnSpc>
              <a:spcBef>
                <a:spcPts val="0"/>
              </a:spcBef>
              <a:spcAft>
                <a:spcPts val="0"/>
              </a:spcAft>
              <a:buClr>
                <a:schemeClr val="lt1"/>
              </a:buClr>
              <a:buSzPts val="4800"/>
              <a:buFont typeface="Arial"/>
              <a:buNone/>
              <a:defRPr b="0" i="0" sz="4800" u="none" cap="none" strike="noStrik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5" name="Google Shape;35;p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lstStyle>
            <a:lvl1pPr indent="-431800" lvl="0" marL="457200" marR="0" rtl="0" algn="l">
              <a:lnSpc>
                <a:spcPct val="90000"/>
              </a:lnSpc>
              <a:spcBef>
                <a:spcPts val="1000"/>
              </a:spcBef>
              <a:spcAft>
                <a:spcPts val="0"/>
              </a:spcAft>
              <a:buClr>
                <a:schemeClr val="lt1"/>
              </a:buClr>
              <a:buSzPts val="3200"/>
              <a:buFont typeface="Arial"/>
              <a:buChar char="•"/>
              <a:defRPr b="0" i="0" sz="3200" u="none" cap="none" strike="noStrike">
                <a:solidFill>
                  <a:schemeClr val="lt1"/>
                </a:solidFill>
                <a:latin typeface="Arial"/>
                <a:ea typeface="Arial"/>
                <a:cs typeface="Arial"/>
                <a:sym typeface="Arial"/>
              </a:defRPr>
            </a:lvl1pPr>
            <a:lvl2pPr indent="-406400" lvl="1" marL="914400" marR="0" rtl="0" algn="l">
              <a:lnSpc>
                <a:spcPct val="90000"/>
              </a:lnSpc>
              <a:spcBef>
                <a:spcPts val="500"/>
              </a:spcBef>
              <a:spcAft>
                <a:spcPts val="0"/>
              </a:spcAft>
              <a:buClr>
                <a:schemeClr val="lt1"/>
              </a:buClr>
              <a:buSzPts val="2800"/>
              <a:buFont typeface="Arial"/>
              <a:buChar char="•"/>
              <a:defRPr b="0" i="0" sz="2800" u="none" cap="none" strike="noStrike">
                <a:solidFill>
                  <a:schemeClr val="lt1"/>
                </a:solidFill>
                <a:latin typeface="Arial"/>
                <a:ea typeface="Arial"/>
                <a:cs typeface="Arial"/>
                <a:sym typeface="Arial"/>
              </a:defRPr>
            </a:lvl2pPr>
            <a:lvl3pPr indent="-381000" lvl="2" marL="13716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Arial"/>
                <a:ea typeface="Arial"/>
                <a:cs typeface="Arial"/>
                <a:sym typeface="Arial"/>
              </a:defRPr>
            </a:lvl3pPr>
            <a:lvl4pPr indent="-355600" lvl="3" marL="18288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4pPr>
            <a:lvl5pPr indent="-355600" lvl="4" marL="22860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36" name="Google Shape;36;p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lstStyle>
            <a:lvl1pPr indent="-431800" lvl="0" marL="457200" marR="0" rtl="0" algn="l">
              <a:lnSpc>
                <a:spcPct val="90000"/>
              </a:lnSpc>
              <a:spcBef>
                <a:spcPts val="1000"/>
              </a:spcBef>
              <a:spcAft>
                <a:spcPts val="0"/>
              </a:spcAft>
              <a:buClr>
                <a:schemeClr val="lt1"/>
              </a:buClr>
              <a:buSzPts val="3200"/>
              <a:buFont typeface="Arial"/>
              <a:buChar char="•"/>
              <a:defRPr b="0" i="0" sz="3200" u="none" cap="none" strike="noStrike">
                <a:solidFill>
                  <a:schemeClr val="lt1"/>
                </a:solidFill>
                <a:latin typeface="Arial"/>
                <a:ea typeface="Arial"/>
                <a:cs typeface="Arial"/>
                <a:sym typeface="Arial"/>
              </a:defRPr>
            </a:lvl1pPr>
            <a:lvl2pPr indent="-406400" lvl="1" marL="914400" marR="0" rtl="0" algn="l">
              <a:lnSpc>
                <a:spcPct val="90000"/>
              </a:lnSpc>
              <a:spcBef>
                <a:spcPts val="500"/>
              </a:spcBef>
              <a:spcAft>
                <a:spcPts val="0"/>
              </a:spcAft>
              <a:buClr>
                <a:schemeClr val="lt1"/>
              </a:buClr>
              <a:buSzPts val="2800"/>
              <a:buFont typeface="Arial"/>
              <a:buChar char="•"/>
              <a:defRPr b="0" i="0" sz="2800" u="none" cap="none" strike="noStrike">
                <a:solidFill>
                  <a:schemeClr val="lt1"/>
                </a:solidFill>
                <a:latin typeface="Arial"/>
                <a:ea typeface="Arial"/>
                <a:cs typeface="Arial"/>
                <a:sym typeface="Arial"/>
              </a:defRPr>
            </a:lvl2pPr>
            <a:lvl3pPr indent="-381000" lvl="2" marL="13716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Arial"/>
                <a:ea typeface="Arial"/>
                <a:cs typeface="Arial"/>
                <a:sym typeface="Arial"/>
              </a:defRPr>
            </a:lvl3pPr>
            <a:lvl4pPr indent="-355600" lvl="3" marL="18288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4pPr>
            <a:lvl5pPr indent="-355600" lvl="4" marL="22860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37" name="Google Shape;37;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400">
                <a:solidFill>
                  <a:schemeClr val="lt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38" name="Google Shape;38;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400">
                <a:solidFill>
                  <a:schemeClr val="lt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39" name="Google Shape;39;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400">
                <a:solidFill>
                  <a:schemeClr val="lt1"/>
                </a:solidFill>
                <a:latin typeface="Arial"/>
                <a:ea typeface="Arial"/>
                <a:cs typeface="Arial"/>
                <a:sym typeface="Arial"/>
              </a:defRPr>
            </a:lvl1pPr>
            <a:lvl2pPr indent="0" lvl="1" marL="0" marR="0" rtl="0" algn="r">
              <a:spcBef>
                <a:spcPts val="0"/>
              </a:spcBef>
              <a:buNone/>
              <a:defRPr sz="1400">
                <a:solidFill>
                  <a:schemeClr val="lt1"/>
                </a:solidFill>
                <a:latin typeface="Arial"/>
                <a:ea typeface="Arial"/>
                <a:cs typeface="Arial"/>
                <a:sym typeface="Arial"/>
              </a:defRPr>
            </a:lvl2pPr>
            <a:lvl3pPr indent="0" lvl="2" marL="0" marR="0" rtl="0" algn="r">
              <a:spcBef>
                <a:spcPts val="0"/>
              </a:spcBef>
              <a:buNone/>
              <a:defRPr sz="1400">
                <a:solidFill>
                  <a:schemeClr val="lt1"/>
                </a:solidFill>
                <a:latin typeface="Arial"/>
                <a:ea typeface="Arial"/>
                <a:cs typeface="Arial"/>
                <a:sym typeface="Arial"/>
              </a:defRPr>
            </a:lvl3pPr>
            <a:lvl4pPr indent="0" lvl="3" marL="0" marR="0" rtl="0" algn="r">
              <a:spcBef>
                <a:spcPts val="0"/>
              </a:spcBef>
              <a:buNone/>
              <a:defRPr sz="1400">
                <a:solidFill>
                  <a:schemeClr val="lt1"/>
                </a:solidFill>
                <a:latin typeface="Arial"/>
                <a:ea typeface="Arial"/>
                <a:cs typeface="Arial"/>
                <a:sym typeface="Arial"/>
              </a:defRPr>
            </a:lvl4pPr>
            <a:lvl5pPr indent="0" lvl="4" marL="0" marR="0" rtl="0" algn="r">
              <a:spcBef>
                <a:spcPts val="0"/>
              </a:spcBef>
              <a:buNone/>
              <a:defRPr sz="1400">
                <a:solidFill>
                  <a:schemeClr val="lt1"/>
                </a:solidFill>
                <a:latin typeface="Arial"/>
                <a:ea typeface="Arial"/>
                <a:cs typeface="Arial"/>
                <a:sym typeface="Arial"/>
              </a:defRPr>
            </a:lvl5pPr>
            <a:lvl6pPr indent="0" lvl="5" marL="0" marR="0" rtl="0" algn="r">
              <a:spcBef>
                <a:spcPts val="0"/>
              </a:spcBef>
              <a:buNone/>
              <a:defRPr sz="1400">
                <a:solidFill>
                  <a:schemeClr val="lt1"/>
                </a:solidFill>
                <a:latin typeface="Arial"/>
                <a:ea typeface="Arial"/>
                <a:cs typeface="Arial"/>
                <a:sym typeface="Arial"/>
              </a:defRPr>
            </a:lvl6pPr>
            <a:lvl7pPr indent="0" lvl="6" marL="0" marR="0" rtl="0" algn="r">
              <a:spcBef>
                <a:spcPts val="0"/>
              </a:spcBef>
              <a:buNone/>
              <a:defRPr sz="1400">
                <a:solidFill>
                  <a:schemeClr val="lt1"/>
                </a:solidFill>
                <a:latin typeface="Arial"/>
                <a:ea typeface="Arial"/>
                <a:cs typeface="Arial"/>
                <a:sym typeface="Arial"/>
              </a:defRPr>
            </a:lvl7pPr>
            <a:lvl8pPr indent="0" lvl="7" marL="0" marR="0" rtl="0" algn="r">
              <a:spcBef>
                <a:spcPts val="0"/>
              </a:spcBef>
              <a:buNone/>
              <a:defRPr sz="1400">
                <a:solidFill>
                  <a:schemeClr val="lt1"/>
                </a:solidFill>
                <a:latin typeface="Arial"/>
                <a:ea typeface="Arial"/>
                <a:cs typeface="Arial"/>
                <a:sym typeface="Arial"/>
              </a:defRPr>
            </a:lvl8pPr>
            <a:lvl9pPr indent="0" lvl="8" marL="0" marR="0" rtl="0" algn="r">
              <a:spcBef>
                <a:spcPts val="0"/>
              </a:spcBef>
              <a:buNone/>
              <a:defRPr sz="14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40" name="Shape 40"/>
        <p:cNvGrpSpPr/>
        <p:nvPr/>
      </p:nvGrpSpPr>
      <p:grpSpPr>
        <a:xfrm>
          <a:off x="0" y="0"/>
          <a:ext cx="0" cy="0"/>
          <a:chOff x="0" y="0"/>
          <a:chExt cx="0" cy="0"/>
        </a:xfrm>
      </p:grpSpPr>
      <p:sp>
        <p:nvSpPr>
          <p:cNvPr id="41" name="Google Shape;41;p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lstStyle>
            <a:lvl1pPr lvl="0" marR="0" rtl="0" algn="l">
              <a:lnSpc>
                <a:spcPct val="90000"/>
              </a:lnSpc>
              <a:spcBef>
                <a:spcPts val="0"/>
              </a:spcBef>
              <a:spcAft>
                <a:spcPts val="0"/>
              </a:spcAft>
              <a:buClr>
                <a:schemeClr val="lt1"/>
              </a:buClr>
              <a:buSzPts val="4800"/>
              <a:buFont typeface="Arial"/>
              <a:buNone/>
              <a:defRPr b="0" i="0" sz="4800" u="none" cap="none" strike="noStrik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2" name="Google Shape;42;p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lstStyle>
            <a:lvl1pPr indent="-228600" lvl="0" marL="457200" marR="0" rtl="0" algn="l">
              <a:lnSpc>
                <a:spcPct val="90000"/>
              </a:lnSpc>
              <a:spcBef>
                <a:spcPts val="1000"/>
              </a:spcBef>
              <a:spcAft>
                <a:spcPts val="0"/>
              </a:spcAft>
              <a:buClr>
                <a:schemeClr val="lt1"/>
              </a:buClr>
              <a:buSzPts val="2400"/>
              <a:buFont typeface="Arial"/>
              <a:buNone/>
              <a:defRPr b="1" i="0" sz="24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chemeClr val="lt1"/>
              </a:buClr>
              <a:buSzPts val="2000"/>
              <a:buFont typeface="Arial"/>
              <a:buNone/>
              <a:defRPr b="1" i="0" sz="2000" u="none" cap="none" strike="noStrike">
                <a:solidFill>
                  <a:schemeClr val="lt1"/>
                </a:solidFill>
                <a:latin typeface="Arial"/>
                <a:ea typeface="Arial"/>
                <a:cs typeface="Arial"/>
                <a:sym typeface="Arial"/>
              </a:defRPr>
            </a:lvl2pPr>
            <a:lvl3pPr indent="-228600" lvl="2" marL="1371600" marR="0" rtl="0" algn="l">
              <a:lnSpc>
                <a:spcPct val="90000"/>
              </a:lnSpc>
              <a:spcBef>
                <a:spcPts val="500"/>
              </a:spcBef>
              <a:spcAft>
                <a:spcPts val="0"/>
              </a:spcAft>
              <a:buClr>
                <a:schemeClr val="lt1"/>
              </a:buClr>
              <a:buSzPts val="1800"/>
              <a:buFont typeface="Arial"/>
              <a:buNone/>
              <a:defRPr b="1" i="0" sz="1800" u="none" cap="none" strike="noStrike">
                <a:solidFill>
                  <a:schemeClr val="lt1"/>
                </a:solidFill>
                <a:latin typeface="Arial"/>
                <a:ea typeface="Arial"/>
                <a:cs typeface="Arial"/>
                <a:sym typeface="Arial"/>
              </a:defRPr>
            </a:lvl3pPr>
            <a:lvl4pPr indent="-228600" lvl="3" marL="1828800" marR="0" rtl="0" algn="l">
              <a:lnSpc>
                <a:spcPct val="90000"/>
              </a:lnSpc>
              <a:spcBef>
                <a:spcPts val="500"/>
              </a:spcBef>
              <a:spcAft>
                <a:spcPts val="0"/>
              </a:spcAft>
              <a:buClr>
                <a:schemeClr val="lt1"/>
              </a:buClr>
              <a:buSzPts val="1600"/>
              <a:buFont typeface="Arial"/>
              <a:buNone/>
              <a:defRPr b="1" i="0" sz="1600" u="none" cap="none" strike="noStrike">
                <a:solidFill>
                  <a:schemeClr val="lt1"/>
                </a:solidFill>
                <a:latin typeface="Arial"/>
                <a:ea typeface="Arial"/>
                <a:cs typeface="Arial"/>
                <a:sym typeface="Arial"/>
              </a:defRPr>
            </a:lvl4pPr>
            <a:lvl5pPr indent="-228600" lvl="4" marL="2286000" marR="0" rtl="0" algn="l">
              <a:lnSpc>
                <a:spcPct val="90000"/>
              </a:lnSpc>
              <a:spcBef>
                <a:spcPts val="500"/>
              </a:spcBef>
              <a:spcAft>
                <a:spcPts val="0"/>
              </a:spcAft>
              <a:buClr>
                <a:schemeClr val="lt1"/>
              </a:buClr>
              <a:buSzPts val="1600"/>
              <a:buFont typeface="Arial"/>
              <a:buNone/>
              <a:defRPr b="1" i="0" sz="1600" u="none" cap="none" strike="noStrike">
                <a:solidFill>
                  <a:schemeClr val="lt1"/>
                </a:solidFill>
                <a:latin typeface="Arial"/>
                <a:ea typeface="Arial"/>
                <a:cs typeface="Arial"/>
                <a:sym typeface="Arial"/>
              </a:defRPr>
            </a:lvl5pPr>
            <a:lvl6pPr indent="-228600" lvl="5" marL="2743200" marR="0" rtl="0" algn="l">
              <a:lnSpc>
                <a:spcPct val="90000"/>
              </a:lnSpc>
              <a:spcBef>
                <a:spcPts val="500"/>
              </a:spcBef>
              <a:spcAft>
                <a:spcPts val="0"/>
              </a:spcAft>
              <a:buClr>
                <a:schemeClr val="lt1"/>
              </a:buClr>
              <a:buSzPts val="1600"/>
              <a:buFont typeface="Arial"/>
              <a:buNone/>
              <a:defRPr b="1" i="0" sz="1600" u="none" cap="none" strike="noStrike">
                <a:solidFill>
                  <a:schemeClr val="lt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lt1"/>
              </a:buClr>
              <a:buSzPts val="1600"/>
              <a:buFont typeface="Arial"/>
              <a:buNone/>
              <a:defRPr b="1" i="0" sz="1600" u="none" cap="none" strike="noStrike">
                <a:solidFill>
                  <a:schemeClr val="lt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lt1"/>
              </a:buClr>
              <a:buSzPts val="1600"/>
              <a:buFont typeface="Arial"/>
              <a:buNone/>
              <a:defRPr b="1" i="0" sz="1600" u="none" cap="none" strike="noStrike">
                <a:solidFill>
                  <a:schemeClr val="lt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lt1"/>
              </a:buClr>
              <a:buSzPts val="1600"/>
              <a:buFont typeface="Arial"/>
              <a:buNone/>
              <a:defRPr b="1" i="0" sz="1600" u="none" cap="none" strike="noStrike">
                <a:solidFill>
                  <a:schemeClr val="lt1"/>
                </a:solidFill>
                <a:latin typeface="Calibri"/>
                <a:ea typeface="Calibri"/>
                <a:cs typeface="Calibri"/>
                <a:sym typeface="Calibri"/>
              </a:defRPr>
            </a:lvl9pPr>
          </a:lstStyle>
          <a:p/>
        </p:txBody>
      </p:sp>
      <p:sp>
        <p:nvSpPr>
          <p:cNvPr id="43" name="Google Shape;43;p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lstStyle>
            <a:lvl1pPr indent="-431800" lvl="0" marL="457200" marR="0" rtl="0" algn="l">
              <a:lnSpc>
                <a:spcPct val="90000"/>
              </a:lnSpc>
              <a:spcBef>
                <a:spcPts val="1000"/>
              </a:spcBef>
              <a:spcAft>
                <a:spcPts val="0"/>
              </a:spcAft>
              <a:buClr>
                <a:schemeClr val="lt1"/>
              </a:buClr>
              <a:buSzPts val="3200"/>
              <a:buFont typeface="Arial"/>
              <a:buChar char="•"/>
              <a:defRPr b="0" i="0" sz="3200" u="none" cap="none" strike="noStrike">
                <a:solidFill>
                  <a:schemeClr val="lt1"/>
                </a:solidFill>
                <a:latin typeface="Arial"/>
                <a:ea typeface="Arial"/>
                <a:cs typeface="Arial"/>
                <a:sym typeface="Arial"/>
              </a:defRPr>
            </a:lvl1pPr>
            <a:lvl2pPr indent="-406400" lvl="1" marL="914400" marR="0" rtl="0" algn="l">
              <a:lnSpc>
                <a:spcPct val="90000"/>
              </a:lnSpc>
              <a:spcBef>
                <a:spcPts val="500"/>
              </a:spcBef>
              <a:spcAft>
                <a:spcPts val="0"/>
              </a:spcAft>
              <a:buClr>
                <a:schemeClr val="lt1"/>
              </a:buClr>
              <a:buSzPts val="2800"/>
              <a:buFont typeface="Arial"/>
              <a:buChar char="•"/>
              <a:defRPr b="0" i="0" sz="2800" u="none" cap="none" strike="noStrike">
                <a:solidFill>
                  <a:schemeClr val="lt1"/>
                </a:solidFill>
                <a:latin typeface="Arial"/>
                <a:ea typeface="Arial"/>
                <a:cs typeface="Arial"/>
                <a:sym typeface="Arial"/>
              </a:defRPr>
            </a:lvl2pPr>
            <a:lvl3pPr indent="-381000" lvl="2" marL="13716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Arial"/>
                <a:ea typeface="Arial"/>
                <a:cs typeface="Arial"/>
                <a:sym typeface="Arial"/>
              </a:defRPr>
            </a:lvl3pPr>
            <a:lvl4pPr indent="-355600" lvl="3" marL="18288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4pPr>
            <a:lvl5pPr indent="-355600" lvl="4" marL="22860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44" name="Google Shape;44;p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lstStyle>
            <a:lvl1pPr indent="-228600" lvl="0" marL="457200" marR="0" rtl="0" algn="l">
              <a:lnSpc>
                <a:spcPct val="90000"/>
              </a:lnSpc>
              <a:spcBef>
                <a:spcPts val="1000"/>
              </a:spcBef>
              <a:spcAft>
                <a:spcPts val="0"/>
              </a:spcAft>
              <a:buClr>
                <a:schemeClr val="lt1"/>
              </a:buClr>
              <a:buSzPts val="2400"/>
              <a:buFont typeface="Arial"/>
              <a:buNone/>
              <a:defRPr b="1" i="0" sz="24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chemeClr val="lt1"/>
              </a:buClr>
              <a:buSzPts val="2000"/>
              <a:buFont typeface="Arial"/>
              <a:buNone/>
              <a:defRPr b="1" i="0" sz="2000" u="none" cap="none" strike="noStrike">
                <a:solidFill>
                  <a:schemeClr val="lt1"/>
                </a:solidFill>
                <a:latin typeface="Arial"/>
                <a:ea typeface="Arial"/>
                <a:cs typeface="Arial"/>
                <a:sym typeface="Arial"/>
              </a:defRPr>
            </a:lvl2pPr>
            <a:lvl3pPr indent="-228600" lvl="2" marL="1371600" marR="0" rtl="0" algn="l">
              <a:lnSpc>
                <a:spcPct val="90000"/>
              </a:lnSpc>
              <a:spcBef>
                <a:spcPts val="500"/>
              </a:spcBef>
              <a:spcAft>
                <a:spcPts val="0"/>
              </a:spcAft>
              <a:buClr>
                <a:schemeClr val="lt1"/>
              </a:buClr>
              <a:buSzPts val="1800"/>
              <a:buFont typeface="Arial"/>
              <a:buNone/>
              <a:defRPr b="1" i="0" sz="1800" u="none" cap="none" strike="noStrike">
                <a:solidFill>
                  <a:schemeClr val="lt1"/>
                </a:solidFill>
                <a:latin typeface="Arial"/>
                <a:ea typeface="Arial"/>
                <a:cs typeface="Arial"/>
                <a:sym typeface="Arial"/>
              </a:defRPr>
            </a:lvl3pPr>
            <a:lvl4pPr indent="-228600" lvl="3" marL="1828800" marR="0" rtl="0" algn="l">
              <a:lnSpc>
                <a:spcPct val="90000"/>
              </a:lnSpc>
              <a:spcBef>
                <a:spcPts val="500"/>
              </a:spcBef>
              <a:spcAft>
                <a:spcPts val="0"/>
              </a:spcAft>
              <a:buClr>
                <a:schemeClr val="lt1"/>
              </a:buClr>
              <a:buSzPts val="1600"/>
              <a:buFont typeface="Arial"/>
              <a:buNone/>
              <a:defRPr b="1" i="0" sz="1600" u="none" cap="none" strike="noStrike">
                <a:solidFill>
                  <a:schemeClr val="lt1"/>
                </a:solidFill>
                <a:latin typeface="Arial"/>
                <a:ea typeface="Arial"/>
                <a:cs typeface="Arial"/>
                <a:sym typeface="Arial"/>
              </a:defRPr>
            </a:lvl4pPr>
            <a:lvl5pPr indent="-228600" lvl="4" marL="2286000" marR="0" rtl="0" algn="l">
              <a:lnSpc>
                <a:spcPct val="90000"/>
              </a:lnSpc>
              <a:spcBef>
                <a:spcPts val="500"/>
              </a:spcBef>
              <a:spcAft>
                <a:spcPts val="0"/>
              </a:spcAft>
              <a:buClr>
                <a:schemeClr val="lt1"/>
              </a:buClr>
              <a:buSzPts val="1600"/>
              <a:buFont typeface="Arial"/>
              <a:buNone/>
              <a:defRPr b="1" i="0" sz="1600" u="none" cap="none" strike="noStrike">
                <a:solidFill>
                  <a:schemeClr val="lt1"/>
                </a:solidFill>
                <a:latin typeface="Arial"/>
                <a:ea typeface="Arial"/>
                <a:cs typeface="Arial"/>
                <a:sym typeface="Arial"/>
              </a:defRPr>
            </a:lvl5pPr>
            <a:lvl6pPr indent="-228600" lvl="5" marL="2743200" marR="0" rtl="0" algn="l">
              <a:lnSpc>
                <a:spcPct val="90000"/>
              </a:lnSpc>
              <a:spcBef>
                <a:spcPts val="500"/>
              </a:spcBef>
              <a:spcAft>
                <a:spcPts val="0"/>
              </a:spcAft>
              <a:buClr>
                <a:schemeClr val="lt1"/>
              </a:buClr>
              <a:buSzPts val="1600"/>
              <a:buFont typeface="Arial"/>
              <a:buNone/>
              <a:defRPr b="1" i="0" sz="1600" u="none" cap="none" strike="noStrike">
                <a:solidFill>
                  <a:schemeClr val="lt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lt1"/>
              </a:buClr>
              <a:buSzPts val="1600"/>
              <a:buFont typeface="Arial"/>
              <a:buNone/>
              <a:defRPr b="1" i="0" sz="1600" u="none" cap="none" strike="noStrike">
                <a:solidFill>
                  <a:schemeClr val="lt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lt1"/>
              </a:buClr>
              <a:buSzPts val="1600"/>
              <a:buFont typeface="Arial"/>
              <a:buNone/>
              <a:defRPr b="1" i="0" sz="1600" u="none" cap="none" strike="noStrike">
                <a:solidFill>
                  <a:schemeClr val="lt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lt1"/>
              </a:buClr>
              <a:buSzPts val="1600"/>
              <a:buFont typeface="Arial"/>
              <a:buNone/>
              <a:defRPr b="1" i="0" sz="1600" u="none" cap="none" strike="noStrike">
                <a:solidFill>
                  <a:schemeClr val="lt1"/>
                </a:solidFill>
                <a:latin typeface="Calibri"/>
                <a:ea typeface="Calibri"/>
                <a:cs typeface="Calibri"/>
                <a:sym typeface="Calibri"/>
              </a:defRPr>
            </a:lvl9pPr>
          </a:lstStyle>
          <a:p/>
        </p:txBody>
      </p:sp>
      <p:sp>
        <p:nvSpPr>
          <p:cNvPr id="45" name="Google Shape;45;p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lstStyle>
            <a:lvl1pPr indent="-431800" lvl="0" marL="457200" marR="0" rtl="0" algn="l">
              <a:lnSpc>
                <a:spcPct val="90000"/>
              </a:lnSpc>
              <a:spcBef>
                <a:spcPts val="1000"/>
              </a:spcBef>
              <a:spcAft>
                <a:spcPts val="0"/>
              </a:spcAft>
              <a:buClr>
                <a:schemeClr val="lt1"/>
              </a:buClr>
              <a:buSzPts val="3200"/>
              <a:buFont typeface="Arial"/>
              <a:buChar char="•"/>
              <a:defRPr b="0" i="0" sz="3200" u="none" cap="none" strike="noStrike">
                <a:solidFill>
                  <a:schemeClr val="lt1"/>
                </a:solidFill>
                <a:latin typeface="Arial"/>
                <a:ea typeface="Arial"/>
                <a:cs typeface="Arial"/>
                <a:sym typeface="Arial"/>
              </a:defRPr>
            </a:lvl1pPr>
            <a:lvl2pPr indent="-406400" lvl="1" marL="914400" marR="0" rtl="0" algn="l">
              <a:lnSpc>
                <a:spcPct val="90000"/>
              </a:lnSpc>
              <a:spcBef>
                <a:spcPts val="500"/>
              </a:spcBef>
              <a:spcAft>
                <a:spcPts val="0"/>
              </a:spcAft>
              <a:buClr>
                <a:schemeClr val="lt1"/>
              </a:buClr>
              <a:buSzPts val="2800"/>
              <a:buFont typeface="Arial"/>
              <a:buChar char="•"/>
              <a:defRPr b="0" i="0" sz="2800" u="none" cap="none" strike="noStrike">
                <a:solidFill>
                  <a:schemeClr val="lt1"/>
                </a:solidFill>
                <a:latin typeface="Arial"/>
                <a:ea typeface="Arial"/>
                <a:cs typeface="Arial"/>
                <a:sym typeface="Arial"/>
              </a:defRPr>
            </a:lvl2pPr>
            <a:lvl3pPr indent="-381000" lvl="2" marL="13716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Arial"/>
                <a:ea typeface="Arial"/>
                <a:cs typeface="Arial"/>
                <a:sym typeface="Arial"/>
              </a:defRPr>
            </a:lvl3pPr>
            <a:lvl4pPr indent="-355600" lvl="3" marL="18288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4pPr>
            <a:lvl5pPr indent="-355600" lvl="4" marL="22860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46" name="Google Shape;46;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400">
                <a:solidFill>
                  <a:schemeClr val="lt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47" name="Google Shape;47;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400">
                <a:solidFill>
                  <a:schemeClr val="lt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48" name="Google Shape;48;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400">
                <a:solidFill>
                  <a:schemeClr val="lt1"/>
                </a:solidFill>
                <a:latin typeface="Arial"/>
                <a:ea typeface="Arial"/>
                <a:cs typeface="Arial"/>
                <a:sym typeface="Arial"/>
              </a:defRPr>
            </a:lvl1pPr>
            <a:lvl2pPr indent="0" lvl="1" marL="0" marR="0" rtl="0" algn="r">
              <a:spcBef>
                <a:spcPts val="0"/>
              </a:spcBef>
              <a:buNone/>
              <a:defRPr sz="1400">
                <a:solidFill>
                  <a:schemeClr val="lt1"/>
                </a:solidFill>
                <a:latin typeface="Arial"/>
                <a:ea typeface="Arial"/>
                <a:cs typeface="Arial"/>
                <a:sym typeface="Arial"/>
              </a:defRPr>
            </a:lvl2pPr>
            <a:lvl3pPr indent="0" lvl="2" marL="0" marR="0" rtl="0" algn="r">
              <a:spcBef>
                <a:spcPts val="0"/>
              </a:spcBef>
              <a:buNone/>
              <a:defRPr sz="1400">
                <a:solidFill>
                  <a:schemeClr val="lt1"/>
                </a:solidFill>
                <a:latin typeface="Arial"/>
                <a:ea typeface="Arial"/>
                <a:cs typeface="Arial"/>
                <a:sym typeface="Arial"/>
              </a:defRPr>
            </a:lvl3pPr>
            <a:lvl4pPr indent="0" lvl="3" marL="0" marR="0" rtl="0" algn="r">
              <a:spcBef>
                <a:spcPts val="0"/>
              </a:spcBef>
              <a:buNone/>
              <a:defRPr sz="1400">
                <a:solidFill>
                  <a:schemeClr val="lt1"/>
                </a:solidFill>
                <a:latin typeface="Arial"/>
                <a:ea typeface="Arial"/>
                <a:cs typeface="Arial"/>
                <a:sym typeface="Arial"/>
              </a:defRPr>
            </a:lvl4pPr>
            <a:lvl5pPr indent="0" lvl="4" marL="0" marR="0" rtl="0" algn="r">
              <a:spcBef>
                <a:spcPts val="0"/>
              </a:spcBef>
              <a:buNone/>
              <a:defRPr sz="1400">
                <a:solidFill>
                  <a:schemeClr val="lt1"/>
                </a:solidFill>
                <a:latin typeface="Arial"/>
                <a:ea typeface="Arial"/>
                <a:cs typeface="Arial"/>
                <a:sym typeface="Arial"/>
              </a:defRPr>
            </a:lvl5pPr>
            <a:lvl6pPr indent="0" lvl="5" marL="0" marR="0" rtl="0" algn="r">
              <a:spcBef>
                <a:spcPts val="0"/>
              </a:spcBef>
              <a:buNone/>
              <a:defRPr sz="1400">
                <a:solidFill>
                  <a:schemeClr val="lt1"/>
                </a:solidFill>
                <a:latin typeface="Arial"/>
                <a:ea typeface="Arial"/>
                <a:cs typeface="Arial"/>
                <a:sym typeface="Arial"/>
              </a:defRPr>
            </a:lvl6pPr>
            <a:lvl7pPr indent="0" lvl="6" marL="0" marR="0" rtl="0" algn="r">
              <a:spcBef>
                <a:spcPts val="0"/>
              </a:spcBef>
              <a:buNone/>
              <a:defRPr sz="1400">
                <a:solidFill>
                  <a:schemeClr val="lt1"/>
                </a:solidFill>
                <a:latin typeface="Arial"/>
                <a:ea typeface="Arial"/>
                <a:cs typeface="Arial"/>
                <a:sym typeface="Arial"/>
              </a:defRPr>
            </a:lvl7pPr>
            <a:lvl8pPr indent="0" lvl="7" marL="0" marR="0" rtl="0" algn="r">
              <a:spcBef>
                <a:spcPts val="0"/>
              </a:spcBef>
              <a:buNone/>
              <a:defRPr sz="1400">
                <a:solidFill>
                  <a:schemeClr val="lt1"/>
                </a:solidFill>
                <a:latin typeface="Arial"/>
                <a:ea typeface="Arial"/>
                <a:cs typeface="Arial"/>
                <a:sym typeface="Arial"/>
              </a:defRPr>
            </a:lvl8pPr>
            <a:lvl9pPr indent="0" lvl="8" marL="0" marR="0" rtl="0" algn="r">
              <a:spcBef>
                <a:spcPts val="0"/>
              </a:spcBef>
              <a:buNone/>
              <a:defRPr sz="14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49" name="Shape 49"/>
        <p:cNvGrpSpPr/>
        <p:nvPr/>
      </p:nvGrpSpPr>
      <p:grpSpPr>
        <a:xfrm>
          <a:off x="0" y="0"/>
          <a:ext cx="0" cy="0"/>
          <a:chOff x="0" y="0"/>
          <a:chExt cx="0" cy="0"/>
        </a:xfrm>
      </p:grpSpPr>
      <p:sp>
        <p:nvSpPr>
          <p:cNvPr id="50" name="Google Shape;50;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lstStyle>
            <a:lvl1pPr lvl="0" marR="0" rtl="0" algn="l">
              <a:lnSpc>
                <a:spcPct val="90000"/>
              </a:lnSpc>
              <a:spcBef>
                <a:spcPts val="0"/>
              </a:spcBef>
              <a:spcAft>
                <a:spcPts val="0"/>
              </a:spcAft>
              <a:buClr>
                <a:schemeClr val="lt1"/>
              </a:buClr>
              <a:buSzPts val="4800"/>
              <a:buFont typeface="Arial"/>
              <a:buNone/>
              <a:defRPr b="0" i="0" sz="4800" u="none" cap="none" strike="noStrik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1" name="Google Shape;51;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400">
                <a:solidFill>
                  <a:schemeClr val="lt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52" name="Google Shape;52;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400">
                <a:solidFill>
                  <a:schemeClr val="lt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53" name="Google Shape;53;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400">
                <a:solidFill>
                  <a:schemeClr val="lt1"/>
                </a:solidFill>
                <a:latin typeface="Arial"/>
                <a:ea typeface="Arial"/>
                <a:cs typeface="Arial"/>
                <a:sym typeface="Arial"/>
              </a:defRPr>
            </a:lvl1pPr>
            <a:lvl2pPr indent="0" lvl="1" marL="0" marR="0" rtl="0" algn="r">
              <a:spcBef>
                <a:spcPts val="0"/>
              </a:spcBef>
              <a:buNone/>
              <a:defRPr sz="1400">
                <a:solidFill>
                  <a:schemeClr val="lt1"/>
                </a:solidFill>
                <a:latin typeface="Arial"/>
                <a:ea typeface="Arial"/>
                <a:cs typeface="Arial"/>
                <a:sym typeface="Arial"/>
              </a:defRPr>
            </a:lvl2pPr>
            <a:lvl3pPr indent="0" lvl="2" marL="0" marR="0" rtl="0" algn="r">
              <a:spcBef>
                <a:spcPts val="0"/>
              </a:spcBef>
              <a:buNone/>
              <a:defRPr sz="1400">
                <a:solidFill>
                  <a:schemeClr val="lt1"/>
                </a:solidFill>
                <a:latin typeface="Arial"/>
                <a:ea typeface="Arial"/>
                <a:cs typeface="Arial"/>
                <a:sym typeface="Arial"/>
              </a:defRPr>
            </a:lvl3pPr>
            <a:lvl4pPr indent="0" lvl="3" marL="0" marR="0" rtl="0" algn="r">
              <a:spcBef>
                <a:spcPts val="0"/>
              </a:spcBef>
              <a:buNone/>
              <a:defRPr sz="1400">
                <a:solidFill>
                  <a:schemeClr val="lt1"/>
                </a:solidFill>
                <a:latin typeface="Arial"/>
                <a:ea typeface="Arial"/>
                <a:cs typeface="Arial"/>
                <a:sym typeface="Arial"/>
              </a:defRPr>
            </a:lvl4pPr>
            <a:lvl5pPr indent="0" lvl="4" marL="0" marR="0" rtl="0" algn="r">
              <a:spcBef>
                <a:spcPts val="0"/>
              </a:spcBef>
              <a:buNone/>
              <a:defRPr sz="1400">
                <a:solidFill>
                  <a:schemeClr val="lt1"/>
                </a:solidFill>
                <a:latin typeface="Arial"/>
                <a:ea typeface="Arial"/>
                <a:cs typeface="Arial"/>
                <a:sym typeface="Arial"/>
              </a:defRPr>
            </a:lvl5pPr>
            <a:lvl6pPr indent="0" lvl="5" marL="0" marR="0" rtl="0" algn="r">
              <a:spcBef>
                <a:spcPts val="0"/>
              </a:spcBef>
              <a:buNone/>
              <a:defRPr sz="1400">
                <a:solidFill>
                  <a:schemeClr val="lt1"/>
                </a:solidFill>
                <a:latin typeface="Arial"/>
                <a:ea typeface="Arial"/>
                <a:cs typeface="Arial"/>
                <a:sym typeface="Arial"/>
              </a:defRPr>
            </a:lvl6pPr>
            <a:lvl7pPr indent="0" lvl="6" marL="0" marR="0" rtl="0" algn="r">
              <a:spcBef>
                <a:spcPts val="0"/>
              </a:spcBef>
              <a:buNone/>
              <a:defRPr sz="1400">
                <a:solidFill>
                  <a:schemeClr val="lt1"/>
                </a:solidFill>
                <a:latin typeface="Arial"/>
                <a:ea typeface="Arial"/>
                <a:cs typeface="Arial"/>
                <a:sym typeface="Arial"/>
              </a:defRPr>
            </a:lvl7pPr>
            <a:lvl8pPr indent="0" lvl="7" marL="0" marR="0" rtl="0" algn="r">
              <a:spcBef>
                <a:spcPts val="0"/>
              </a:spcBef>
              <a:buNone/>
              <a:defRPr sz="1400">
                <a:solidFill>
                  <a:schemeClr val="lt1"/>
                </a:solidFill>
                <a:latin typeface="Arial"/>
                <a:ea typeface="Arial"/>
                <a:cs typeface="Arial"/>
                <a:sym typeface="Arial"/>
              </a:defRPr>
            </a:lvl8pPr>
            <a:lvl9pPr indent="0" lvl="8" marL="0" marR="0" rtl="0" algn="r">
              <a:spcBef>
                <a:spcPts val="0"/>
              </a:spcBef>
              <a:buNone/>
              <a:defRPr sz="14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54" name="Shape 54"/>
        <p:cNvGrpSpPr/>
        <p:nvPr/>
      </p:nvGrpSpPr>
      <p:grpSpPr>
        <a:xfrm>
          <a:off x="0" y="0"/>
          <a:ext cx="0" cy="0"/>
          <a:chOff x="0" y="0"/>
          <a:chExt cx="0" cy="0"/>
        </a:xfrm>
      </p:grpSpPr>
      <p:sp>
        <p:nvSpPr>
          <p:cNvPr id="55" name="Google Shape;55;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400">
                <a:solidFill>
                  <a:schemeClr val="lt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56" name="Google Shape;56;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400">
                <a:solidFill>
                  <a:schemeClr val="lt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57" name="Google Shape;57;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400">
                <a:solidFill>
                  <a:schemeClr val="lt1"/>
                </a:solidFill>
                <a:latin typeface="Arial"/>
                <a:ea typeface="Arial"/>
                <a:cs typeface="Arial"/>
                <a:sym typeface="Arial"/>
              </a:defRPr>
            </a:lvl1pPr>
            <a:lvl2pPr indent="0" lvl="1" marL="0" marR="0" rtl="0" algn="r">
              <a:spcBef>
                <a:spcPts val="0"/>
              </a:spcBef>
              <a:buNone/>
              <a:defRPr sz="1400">
                <a:solidFill>
                  <a:schemeClr val="lt1"/>
                </a:solidFill>
                <a:latin typeface="Arial"/>
                <a:ea typeface="Arial"/>
                <a:cs typeface="Arial"/>
                <a:sym typeface="Arial"/>
              </a:defRPr>
            </a:lvl2pPr>
            <a:lvl3pPr indent="0" lvl="2" marL="0" marR="0" rtl="0" algn="r">
              <a:spcBef>
                <a:spcPts val="0"/>
              </a:spcBef>
              <a:buNone/>
              <a:defRPr sz="1400">
                <a:solidFill>
                  <a:schemeClr val="lt1"/>
                </a:solidFill>
                <a:latin typeface="Arial"/>
                <a:ea typeface="Arial"/>
                <a:cs typeface="Arial"/>
                <a:sym typeface="Arial"/>
              </a:defRPr>
            </a:lvl3pPr>
            <a:lvl4pPr indent="0" lvl="3" marL="0" marR="0" rtl="0" algn="r">
              <a:spcBef>
                <a:spcPts val="0"/>
              </a:spcBef>
              <a:buNone/>
              <a:defRPr sz="1400">
                <a:solidFill>
                  <a:schemeClr val="lt1"/>
                </a:solidFill>
                <a:latin typeface="Arial"/>
                <a:ea typeface="Arial"/>
                <a:cs typeface="Arial"/>
                <a:sym typeface="Arial"/>
              </a:defRPr>
            </a:lvl4pPr>
            <a:lvl5pPr indent="0" lvl="4" marL="0" marR="0" rtl="0" algn="r">
              <a:spcBef>
                <a:spcPts val="0"/>
              </a:spcBef>
              <a:buNone/>
              <a:defRPr sz="1400">
                <a:solidFill>
                  <a:schemeClr val="lt1"/>
                </a:solidFill>
                <a:latin typeface="Arial"/>
                <a:ea typeface="Arial"/>
                <a:cs typeface="Arial"/>
                <a:sym typeface="Arial"/>
              </a:defRPr>
            </a:lvl5pPr>
            <a:lvl6pPr indent="0" lvl="5" marL="0" marR="0" rtl="0" algn="r">
              <a:spcBef>
                <a:spcPts val="0"/>
              </a:spcBef>
              <a:buNone/>
              <a:defRPr sz="1400">
                <a:solidFill>
                  <a:schemeClr val="lt1"/>
                </a:solidFill>
                <a:latin typeface="Arial"/>
                <a:ea typeface="Arial"/>
                <a:cs typeface="Arial"/>
                <a:sym typeface="Arial"/>
              </a:defRPr>
            </a:lvl6pPr>
            <a:lvl7pPr indent="0" lvl="6" marL="0" marR="0" rtl="0" algn="r">
              <a:spcBef>
                <a:spcPts val="0"/>
              </a:spcBef>
              <a:buNone/>
              <a:defRPr sz="1400">
                <a:solidFill>
                  <a:schemeClr val="lt1"/>
                </a:solidFill>
                <a:latin typeface="Arial"/>
                <a:ea typeface="Arial"/>
                <a:cs typeface="Arial"/>
                <a:sym typeface="Arial"/>
              </a:defRPr>
            </a:lvl7pPr>
            <a:lvl8pPr indent="0" lvl="7" marL="0" marR="0" rtl="0" algn="r">
              <a:spcBef>
                <a:spcPts val="0"/>
              </a:spcBef>
              <a:buNone/>
              <a:defRPr sz="1400">
                <a:solidFill>
                  <a:schemeClr val="lt1"/>
                </a:solidFill>
                <a:latin typeface="Arial"/>
                <a:ea typeface="Arial"/>
                <a:cs typeface="Arial"/>
                <a:sym typeface="Arial"/>
              </a:defRPr>
            </a:lvl8pPr>
            <a:lvl9pPr indent="0" lvl="8" marL="0" marR="0" rtl="0" algn="r">
              <a:spcBef>
                <a:spcPts val="0"/>
              </a:spcBef>
              <a:buNone/>
              <a:defRPr sz="14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58" name="Shape 58"/>
        <p:cNvGrpSpPr/>
        <p:nvPr/>
      </p:nvGrpSpPr>
      <p:grpSpPr>
        <a:xfrm>
          <a:off x="0" y="0"/>
          <a:ext cx="0" cy="0"/>
          <a:chOff x="0" y="0"/>
          <a:chExt cx="0" cy="0"/>
        </a:xfrm>
      </p:grpSpPr>
      <p:sp>
        <p:nvSpPr>
          <p:cNvPr id="59" name="Google Shape;59;p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lstStyle>
            <a:lvl1pPr lvl="0" marR="0" rtl="0" algn="l">
              <a:lnSpc>
                <a:spcPct val="90000"/>
              </a:lnSpc>
              <a:spcBef>
                <a:spcPts val="0"/>
              </a:spcBef>
              <a:spcAft>
                <a:spcPts val="0"/>
              </a:spcAft>
              <a:buClr>
                <a:schemeClr val="lt1"/>
              </a:buClr>
              <a:buSzPts val="3200"/>
              <a:buFont typeface="Arial"/>
              <a:buNone/>
              <a:defRPr b="0" i="0" sz="3200" u="none" cap="none" strike="noStrik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0" name="Google Shape;60;p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lstStyle>
            <a:lvl1pPr indent="-431800" lvl="0" marL="457200" marR="0" rtl="0" algn="l">
              <a:lnSpc>
                <a:spcPct val="90000"/>
              </a:lnSpc>
              <a:spcBef>
                <a:spcPts val="1000"/>
              </a:spcBef>
              <a:spcAft>
                <a:spcPts val="0"/>
              </a:spcAft>
              <a:buClr>
                <a:schemeClr val="lt1"/>
              </a:buClr>
              <a:buSzPts val="3200"/>
              <a:buFont typeface="Arial"/>
              <a:buChar char="•"/>
              <a:defRPr b="0" i="0" sz="3200" u="none" cap="none" strike="noStrike">
                <a:solidFill>
                  <a:schemeClr val="lt1"/>
                </a:solidFill>
                <a:latin typeface="Arial"/>
                <a:ea typeface="Arial"/>
                <a:cs typeface="Arial"/>
                <a:sym typeface="Arial"/>
              </a:defRPr>
            </a:lvl1pPr>
            <a:lvl2pPr indent="-406400" lvl="1" marL="914400" marR="0" rtl="0" algn="l">
              <a:lnSpc>
                <a:spcPct val="90000"/>
              </a:lnSpc>
              <a:spcBef>
                <a:spcPts val="500"/>
              </a:spcBef>
              <a:spcAft>
                <a:spcPts val="0"/>
              </a:spcAft>
              <a:buClr>
                <a:schemeClr val="lt1"/>
              </a:buClr>
              <a:buSzPts val="2800"/>
              <a:buFont typeface="Arial"/>
              <a:buChar char="•"/>
              <a:defRPr b="0" i="0" sz="2800" u="none" cap="none" strike="noStrike">
                <a:solidFill>
                  <a:schemeClr val="lt1"/>
                </a:solidFill>
                <a:latin typeface="Arial"/>
                <a:ea typeface="Arial"/>
                <a:cs typeface="Arial"/>
                <a:sym typeface="Arial"/>
              </a:defRPr>
            </a:lvl2pPr>
            <a:lvl3pPr indent="-381000" lvl="2" marL="13716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Arial"/>
                <a:ea typeface="Arial"/>
                <a:cs typeface="Arial"/>
                <a:sym typeface="Arial"/>
              </a:defRPr>
            </a:lvl3pPr>
            <a:lvl4pPr indent="-355600" lvl="3" marL="18288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4pPr>
            <a:lvl5pPr indent="-355600" lvl="4" marL="22860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5pPr>
            <a:lvl6pPr indent="-355600" lvl="5" marL="27432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6pPr>
            <a:lvl7pPr indent="-355600" lvl="6" marL="32004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7pPr>
            <a:lvl8pPr indent="-355600" lvl="7" marL="3657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8pPr>
            <a:lvl9pPr indent="-355600" lvl="8" marL="41148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9pPr>
          </a:lstStyle>
          <a:p/>
        </p:txBody>
      </p:sp>
      <p:sp>
        <p:nvSpPr>
          <p:cNvPr id="61" name="Google Shape;61;p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lstStyle>
            <a:lvl1pPr indent="-228600" lvl="0" marL="457200" marR="0" rtl="0" algn="l">
              <a:lnSpc>
                <a:spcPct val="90000"/>
              </a:lnSpc>
              <a:spcBef>
                <a:spcPts val="1000"/>
              </a:spcBef>
              <a:spcAft>
                <a:spcPts val="0"/>
              </a:spcAft>
              <a:buClr>
                <a:schemeClr val="lt1"/>
              </a:buClr>
              <a:buSzPts val="1600"/>
              <a:buFont typeface="Arial"/>
              <a:buNone/>
              <a:defRPr b="0" i="0" sz="16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2pPr>
            <a:lvl3pPr indent="-228600" lvl="2" marL="1371600" marR="0" rtl="0" algn="l">
              <a:lnSpc>
                <a:spcPct val="90000"/>
              </a:lnSpc>
              <a:spcBef>
                <a:spcPts val="500"/>
              </a:spcBef>
              <a:spcAft>
                <a:spcPts val="0"/>
              </a:spcAft>
              <a:buClr>
                <a:schemeClr val="lt1"/>
              </a:buClr>
              <a:buSzPts val="1200"/>
              <a:buFont typeface="Arial"/>
              <a:buNone/>
              <a:defRPr b="0" i="0" sz="1200" u="none" cap="none" strike="noStrike">
                <a:solidFill>
                  <a:schemeClr val="lt1"/>
                </a:solidFill>
                <a:latin typeface="Arial"/>
                <a:ea typeface="Arial"/>
                <a:cs typeface="Arial"/>
                <a:sym typeface="Arial"/>
              </a:defRPr>
            </a:lvl3pPr>
            <a:lvl4pPr indent="-228600" lvl="3" marL="1828800" marR="0" rtl="0" algn="l">
              <a:lnSpc>
                <a:spcPct val="90000"/>
              </a:lnSpc>
              <a:spcBef>
                <a:spcPts val="50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4pPr>
            <a:lvl5pPr indent="-228600" lvl="4" marL="2286000" marR="0" rtl="0" algn="l">
              <a:lnSpc>
                <a:spcPct val="90000"/>
              </a:lnSpc>
              <a:spcBef>
                <a:spcPts val="50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5pPr>
            <a:lvl6pPr indent="-228600" lvl="5" marL="2743200" marR="0" rtl="0" algn="l">
              <a:lnSpc>
                <a:spcPct val="90000"/>
              </a:lnSpc>
              <a:spcBef>
                <a:spcPts val="500"/>
              </a:spcBef>
              <a:spcAft>
                <a:spcPts val="0"/>
              </a:spcAft>
              <a:buClr>
                <a:schemeClr val="lt1"/>
              </a:buClr>
              <a:buSzPts val="1000"/>
              <a:buFont typeface="Arial"/>
              <a:buNone/>
              <a:defRPr b="0" i="0" sz="1000" u="none" cap="none" strike="noStrike">
                <a:solidFill>
                  <a:schemeClr val="lt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lt1"/>
              </a:buClr>
              <a:buSzPts val="1000"/>
              <a:buFont typeface="Arial"/>
              <a:buNone/>
              <a:defRPr b="0" i="0" sz="1000" u="none" cap="none" strike="noStrike">
                <a:solidFill>
                  <a:schemeClr val="lt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lt1"/>
              </a:buClr>
              <a:buSzPts val="1000"/>
              <a:buFont typeface="Arial"/>
              <a:buNone/>
              <a:defRPr b="0" i="0" sz="1000" u="none" cap="none" strike="noStrike">
                <a:solidFill>
                  <a:schemeClr val="lt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lt1"/>
              </a:buClr>
              <a:buSzPts val="1000"/>
              <a:buFont typeface="Arial"/>
              <a:buNone/>
              <a:defRPr b="0" i="0" sz="1000" u="none" cap="none" strike="noStrike">
                <a:solidFill>
                  <a:schemeClr val="lt1"/>
                </a:solidFill>
                <a:latin typeface="Calibri"/>
                <a:ea typeface="Calibri"/>
                <a:cs typeface="Calibri"/>
                <a:sym typeface="Calibri"/>
              </a:defRPr>
            </a:lvl9pPr>
          </a:lstStyle>
          <a:p/>
        </p:txBody>
      </p:sp>
      <p:sp>
        <p:nvSpPr>
          <p:cNvPr id="62" name="Google Shape;62;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400">
                <a:solidFill>
                  <a:schemeClr val="lt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63" name="Google Shape;63;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400">
                <a:solidFill>
                  <a:schemeClr val="lt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64" name="Google Shape;64;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400">
                <a:solidFill>
                  <a:schemeClr val="lt1"/>
                </a:solidFill>
                <a:latin typeface="Arial"/>
                <a:ea typeface="Arial"/>
                <a:cs typeface="Arial"/>
                <a:sym typeface="Arial"/>
              </a:defRPr>
            </a:lvl1pPr>
            <a:lvl2pPr indent="0" lvl="1" marL="0" marR="0" rtl="0" algn="r">
              <a:spcBef>
                <a:spcPts val="0"/>
              </a:spcBef>
              <a:buNone/>
              <a:defRPr sz="1400">
                <a:solidFill>
                  <a:schemeClr val="lt1"/>
                </a:solidFill>
                <a:latin typeface="Arial"/>
                <a:ea typeface="Arial"/>
                <a:cs typeface="Arial"/>
                <a:sym typeface="Arial"/>
              </a:defRPr>
            </a:lvl2pPr>
            <a:lvl3pPr indent="0" lvl="2" marL="0" marR="0" rtl="0" algn="r">
              <a:spcBef>
                <a:spcPts val="0"/>
              </a:spcBef>
              <a:buNone/>
              <a:defRPr sz="1400">
                <a:solidFill>
                  <a:schemeClr val="lt1"/>
                </a:solidFill>
                <a:latin typeface="Arial"/>
                <a:ea typeface="Arial"/>
                <a:cs typeface="Arial"/>
                <a:sym typeface="Arial"/>
              </a:defRPr>
            </a:lvl3pPr>
            <a:lvl4pPr indent="0" lvl="3" marL="0" marR="0" rtl="0" algn="r">
              <a:spcBef>
                <a:spcPts val="0"/>
              </a:spcBef>
              <a:buNone/>
              <a:defRPr sz="1400">
                <a:solidFill>
                  <a:schemeClr val="lt1"/>
                </a:solidFill>
                <a:latin typeface="Arial"/>
                <a:ea typeface="Arial"/>
                <a:cs typeface="Arial"/>
                <a:sym typeface="Arial"/>
              </a:defRPr>
            </a:lvl4pPr>
            <a:lvl5pPr indent="0" lvl="4" marL="0" marR="0" rtl="0" algn="r">
              <a:spcBef>
                <a:spcPts val="0"/>
              </a:spcBef>
              <a:buNone/>
              <a:defRPr sz="1400">
                <a:solidFill>
                  <a:schemeClr val="lt1"/>
                </a:solidFill>
                <a:latin typeface="Arial"/>
                <a:ea typeface="Arial"/>
                <a:cs typeface="Arial"/>
                <a:sym typeface="Arial"/>
              </a:defRPr>
            </a:lvl5pPr>
            <a:lvl6pPr indent="0" lvl="5" marL="0" marR="0" rtl="0" algn="r">
              <a:spcBef>
                <a:spcPts val="0"/>
              </a:spcBef>
              <a:buNone/>
              <a:defRPr sz="1400">
                <a:solidFill>
                  <a:schemeClr val="lt1"/>
                </a:solidFill>
                <a:latin typeface="Arial"/>
                <a:ea typeface="Arial"/>
                <a:cs typeface="Arial"/>
                <a:sym typeface="Arial"/>
              </a:defRPr>
            </a:lvl6pPr>
            <a:lvl7pPr indent="0" lvl="6" marL="0" marR="0" rtl="0" algn="r">
              <a:spcBef>
                <a:spcPts val="0"/>
              </a:spcBef>
              <a:buNone/>
              <a:defRPr sz="1400">
                <a:solidFill>
                  <a:schemeClr val="lt1"/>
                </a:solidFill>
                <a:latin typeface="Arial"/>
                <a:ea typeface="Arial"/>
                <a:cs typeface="Arial"/>
                <a:sym typeface="Arial"/>
              </a:defRPr>
            </a:lvl7pPr>
            <a:lvl8pPr indent="0" lvl="7" marL="0" marR="0" rtl="0" algn="r">
              <a:spcBef>
                <a:spcPts val="0"/>
              </a:spcBef>
              <a:buNone/>
              <a:defRPr sz="1400">
                <a:solidFill>
                  <a:schemeClr val="lt1"/>
                </a:solidFill>
                <a:latin typeface="Arial"/>
                <a:ea typeface="Arial"/>
                <a:cs typeface="Arial"/>
                <a:sym typeface="Arial"/>
              </a:defRPr>
            </a:lvl8pPr>
            <a:lvl9pPr indent="0" lvl="8" marL="0" marR="0" rtl="0" algn="r">
              <a:spcBef>
                <a:spcPts val="0"/>
              </a:spcBef>
              <a:buNone/>
              <a:defRPr sz="14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lstStyle>
            <a:lvl1pPr lvl="0" marR="0" rtl="0" algn="l">
              <a:lnSpc>
                <a:spcPct val="90000"/>
              </a:lnSpc>
              <a:spcBef>
                <a:spcPts val="0"/>
              </a:spcBef>
              <a:spcAft>
                <a:spcPts val="0"/>
              </a:spcAft>
              <a:buClr>
                <a:schemeClr val="lt1"/>
              </a:buClr>
              <a:buSzPts val="3200"/>
              <a:buFont typeface="Arial"/>
              <a:buNone/>
              <a:defRPr b="0" i="0" sz="3200" u="none" cap="none" strike="noStrik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7" name="Google Shape;67;p10"/>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lstStyle>
            <a:lvl1pPr lvl="0" marR="0" rtl="0" algn="l">
              <a:lnSpc>
                <a:spcPct val="90000"/>
              </a:lnSpc>
              <a:spcBef>
                <a:spcPts val="1000"/>
              </a:spcBef>
              <a:spcAft>
                <a:spcPts val="0"/>
              </a:spcAft>
              <a:buClr>
                <a:schemeClr val="lt1"/>
              </a:buClr>
              <a:buSzPts val="3200"/>
              <a:buFont typeface="Arial"/>
              <a:buNone/>
              <a:defRPr b="0" i="0" sz="3200" u="none" cap="none" strike="noStrike">
                <a:solidFill>
                  <a:schemeClr val="lt1"/>
                </a:solidFill>
                <a:latin typeface="Arial"/>
                <a:ea typeface="Arial"/>
                <a:cs typeface="Arial"/>
                <a:sym typeface="Arial"/>
              </a:defRPr>
            </a:lvl1pPr>
            <a:lvl2pPr lvl="1" marR="0" rtl="0" algn="l">
              <a:lnSpc>
                <a:spcPct val="90000"/>
              </a:lnSpc>
              <a:spcBef>
                <a:spcPts val="500"/>
              </a:spcBef>
              <a:spcAft>
                <a:spcPts val="0"/>
              </a:spcAft>
              <a:buClr>
                <a:schemeClr val="lt1"/>
              </a:buClr>
              <a:buSzPts val="2800"/>
              <a:buFont typeface="Arial"/>
              <a:buNone/>
              <a:defRPr b="0" i="0" sz="2800" u="none" cap="none" strike="noStrike">
                <a:solidFill>
                  <a:schemeClr val="lt1"/>
                </a:solidFill>
                <a:latin typeface="Arial"/>
                <a:ea typeface="Arial"/>
                <a:cs typeface="Arial"/>
                <a:sym typeface="Arial"/>
              </a:defRPr>
            </a:lvl2pPr>
            <a:lvl3pPr lvl="2" marR="0" rtl="0" algn="l">
              <a:lnSpc>
                <a:spcPct val="90000"/>
              </a:lnSpc>
              <a:spcBef>
                <a:spcPts val="500"/>
              </a:spcBef>
              <a:spcAft>
                <a:spcPts val="0"/>
              </a:spcAft>
              <a:buClr>
                <a:schemeClr val="lt1"/>
              </a:buClr>
              <a:buSzPts val="2400"/>
              <a:buFont typeface="Arial"/>
              <a:buNone/>
              <a:defRPr b="0" i="0" sz="2400" u="none" cap="none" strike="noStrike">
                <a:solidFill>
                  <a:schemeClr val="lt1"/>
                </a:solidFill>
                <a:latin typeface="Arial"/>
                <a:ea typeface="Arial"/>
                <a:cs typeface="Arial"/>
                <a:sym typeface="Arial"/>
              </a:defRPr>
            </a:lvl3pPr>
            <a:lvl4pPr lvl="3"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Arial"/>
                <a:ea typeface="Arial"/>
                <a:cs typeface="Arial"/>
                <a:sym typeface="Arial"/>
              </a:defRPr>
            </a:lvl4pPr>
            <a:lvl5pPr lvl="4"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Arial"/>
                <a:ea typeface="Arial"/>
                <a:cs typeface="Arial"/>
                <a:sym typeface="Arial"/>
              </a:defRPr>
            </a:lvl5pPr>
            <a:lvl6pPr lvl="5"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Calibri"/>
                <a:ea typeface="Calibri"/>
                <a:cs typeface="Calibri"/>
                <a:sym typeface="Calibri"/>
              </a:defRPr>
            </a:lvl6pPr>
            <a:lvl7pPr lvl="6"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Calibri"/>
                <a:ea typeface="Calibri"/>
                <a:cs typeface="Calibri"/>
                <a:sym typeface="Calibri"/>
              </a:defRPr>
            </a:lvl7pPr>
            <a:lvl8pPr lvl="7"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Calibri"/>
                <a:ea typeface="Calibri"/>
                <a:cs typeface="Calibri"/>
                <a:sym typeface="Calibri"/>
              </a:defRPr>
            </a:lvl8pPr>
            <a:lvl9pPr lvl="8"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Calibri"/>
                <a:ea typeface="Calibri"/>
                <a:cs typeface="Calibri"/>
                <a:sym typeface="Calibri"/>
              </a:defRPr>
            </a:lvl9pPr>
          </a:lstStyle>
          <a:p/>
        </p:txBody>
      </p:sp>
      <p:sp>
        <p:nvSpPr>
          <p:cNvPr id="68" name="Google Shape;68;p1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lstStyle>
            <a:lvl1pPr indent="-228600" lvl="0" marL="457200" marR="0" rtl="0" algn="l">
              <a:lnSpc>
                <a:spcPct val="90000"/>
              </a:lnSpc>
              <a:spcBef>
                <a:spcPts val="1000"/>
              </a:spcBef>
              <a:spcAft>
                <a:spcPts val="0"/>
              </a:spcAft>
              <a:buClr>
                <a:schemeClr val="lt1"/>
              </a:buClr>
              <a:buSzPts val="1600"/>
              <a:buFont typeface="Arial"/>
              <a:buNone/>
              <a:defRPr b="0" i="0" sz="16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2pPr>
            <a:lvl3pPr indent="-228600" lvl="2" marL="1371600" marR="0" rtl="0" algn="l">
              <a:lnSpc>
                <a:spcPct val="90000"/>
              </a:lnSpc>
              <a:spcBef>
                <a:spcPts val="500"/>
              </a:spcBef>
              <a:spcAft>
                <a:spcPts val="0"/>
              </a:spcAft>
              <a:buClr>
                <a:schemeClr val="lt1"/>
              </a:buClr>
              <a:buSzPts val="1200"/>
              <a:buFont typeface="Arial"/>
              <a:buNone/>
              <a:defRPr b="0" i="0" sz="1200" u="none" cap="none" strike="noStrike">
                <a:solidFill>
                  <a:schemeClr val="lt1"/>
                </a:solidFill>
                <a:latin typeface="Arial"/>
                <a:ea typeface="Arial"/>
                <a:cs typeface="Arial"/>
                <a:sym typeface="Arial"/>
              </a:defRPr>
            </a:lvl3pPr>
            <a:lvl4pPr indent="-228600" lvl="3" marL="1828800" marR="0" rtl="0" algn="l">
              <a:lnSpc>
                <a:spcPct val="90000"/>
              </a:lnSpc>
              <a:spcBef>
                <a:spcPts val="50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4pPr>
            <a:lvl5pPr indent="-228600" lvl="4" marL="2286000" marR="0" rtl="0" algn="l">
              <a:lnSpc>
                <a:spcPct val="90000"/>
              </a:lnSpc>
              <a:spcBef>
                <a:spcPts val="50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5pPr>
            <a:lvl6pPr indent="-228600" lvl="5" marL="2743200" marR="0" rtl="0" algn="l">
              <a:lnSpc>
                <a:spcPct val="90000"/>
              </a:lnSpc>
              <a:spcBef>
                <a:spcPts val="500"/>
              </a:spcBef>
              <a:spcAft>
                <a:spcPts val="0"/>
              </a:spcAft>
              <a:buClr>
                <a:schemeClr val="lt1"/>
              </a:buClr>
              <a:buSzPts val="1000"/>
              <a:buFont typeface="Arial"/>
              <a:buNone/>
              <a:defRPr b="0" i="0" sz="1000" u="none" cap="none" strike="noStrike">
                <a:solidFill>
                  <a:schemeClr val="lt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lt1"/>
              </a:buClr>
              <a:buSzPts val="1000"/>
              <a:buFont typeface="Arial"/>
              <a:buNone/>
              <a:defRPr b="0" i="0" sz="1000" u="none" cap="none" strike="noStrike">
                <a:solidFill>
                  <a:schemeClr val="lt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lt1"/>
              </a:buClr>
              <a:buSzPts val="1000"/>
              <a:buFont typeface="Arial"/>
              <a:buNone/>
              <a:defRPr b="0" i="0" sz="1000" u="none" cap="none" strike="noStrike">
                <a:solidFill>
                  <a:schemeClr val="lt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lt1"/>
              </a:buClr>
              <a:buSzPts val="1000"/>
              <a:buFont typeface="Arial"/>
              <a:buNone/>
              <a:defRPr b="0" i="0" sz="1000" u="none" cap="none" strike="noStrike">
                <a:solidFill>
                  <a:schemeClr val="lt1"/>
                </a:solidFill>
                <a:latin typeface="Calibri"/>
                <a:ea typeface="Calibri"/>
                <a:cs typeface="Calibri"/>
                <a:sym typeface="Calibri"/>
              </a:defRPr>
            </a:lvl9pPr>
          </a:lstStyle>
          <a:p/>
        </p:txBody>
      </p:sp>
      <p:sp>
        <p:nvSpPr>
          <p:cNvPr id="69" name="Google Shape;69;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400">
                <a:solidFill>
                  <a:schemeClr val="lt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70" name="Google Shape;70;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400">
                <a:solidFill>
                  <a:schemeClr val="lt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71" name="Google Shape;71;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400">
                <a:solidFill>
                  <a:schemeClr val="lt1"/>
                </a:solidFill>
                <a:latin typeface="Arial"/>
                <a:ea typeface="Arial"/>
                <a:cs typeface="Arial"/>
                <a:sym typeface="Arial"/>
              </a:defRPr>
            </a:lvl1pPr>
            <a:lvl2pPr indent="0" lvl="1" marL="0" marR="0" rtl="0" algn="r">
              <a:spcBef>
                <a:spcPts val="0"/>
              </a:spcBef>
              <a:buNone/>
              <a:defRPr sz="1400">
                <a:solidFill>
                  <a:schemeClr val="lt1"/>
                </a:solidFill>
                <a:latin typeface="Arial"/>
                <a:ea typeface="Arial"/>
                <a:cs typeface="Arial"/>
                <a:sym typeface="Arial"/>
              </a:defRPr>
            </a:lvl2pPr>
            <a:lvl3pPr indent="0" lvl="2" marL="0" marR="0" rtl="0" algn="r">
              <a:spcBef>
                <a:spcPts val="0"/>
              </a:spcBef>
              <a:buNone/>
              <a:defRPr sz="1400">
                <a:solidFill>
                  <a:schemeClr val="lt1"/>
                </a:solidFill>
                <a:latin typeface="Arial"/>
                <a:ea typeface="Arial"/>
                <a:cs typeface="Arial"/>
                <a:sym typeface="Arial"/>
              </a:defRPr>
            </a:lvl3pPr>
            <a:lvl4pPr indent="0" lvl="3" marL="0" marR="0" rtl="0" algn="r">
              <a:spcBef>
                <a:spcPts val="0"/>
              </a:spcBef>
              <a:buNone/>
              <a:defRPr sz="1400">
                <a:solidFill>
                  <a:schemeClr val="lt1"/>
                </a:solidFill>
                <a:latin typeface="Arial"/>
                <a:ea typeface="Arial"/>
                <a:cs typeface="Arial"/>
                <a:sym typeface="Arial"/>
              </a:defRPr>
            </a:lvl4pPr>
            <a:lvl5pPr indent="0" lvl="4" marL="0" marR="0" rtl="0" algn="r">
              <a:spcBef>
                <a:spcPts val="0"/>
              </a:spcBef>
              <a:buNone/>
              <a:defRPr sz="1400">
                <a:solidFill>
                  <a:schemeClr val="lt1"/>
                </a:solidFill>
                <a:latin typeface="Arial"/>
                <a:ea typeface="Arial"/>
                <a:cs typeface="Arial"/>
                <a:sym typeface="Arial"/>
              </a:defRPr>
            </a:lvl5pPr>
            <a:lvl6pPr indent="0" lvl="5" marL="0" marR="0" rtl="0" algn="r">
              <a:spcBef>
                <a:spcPts val="0"/>
              </a:spcBef>
              <a:buNone/>
              <a:defRPr sz="1400">
                <a:solidFill>
                  <a:schemeClr val="lt1"/>
                </a:solidFill>
                <a:latin typeface="Arial"/>
                <a:ea typeface="Arial"/>
                <a:cs typeface="Arial"/>
                <a:sym typeface="Arial"/>
              </a:defRPr>
            </a:lvl6pPr>
            <a:lvl7pPr indent="0" lvl="6" marL="0" marR="0" rtl="0" algn="r">
              <a:spcBef>
                <a:spcPts val="0"/>
              </a:spcBef>
              <a:buNone/>
              <a:defRPr sz="1400">
                <a:solidFill>
                  <a:schemeClr val="lt1"/>
                </a:solidFill>
                <a:latin typeface="Arial"/>
                <a:ea typeface="Arial"/>
                <a:cs typeface="Arial"/>
                <a:sym typeface="Arial"/>
              </a:defRPr>
            </a:lvl7pPr>
            <a:lvl8pPr indent="0" lvl="7" marL="0" marR="0" rtl="0" algn="r">
              <a:spcBef>
                <a:spcPts val="0"/>
              </a:spcBef>
              <a:buNone/>
              <a:defRPr sz="1400">
                <a:solidFill>
                  <a:schemeClr val="lt1"/>
                </a:solidFill>
                <a:latin typeface="Arial"/>
                <a:ea typeface="Arial"/>
                <a:cs typeface="Arial"/>
                <a:sym typeface="Arial"/>
              </a:defRPr>
            </a:lvl8pPr>
            <a:lvl9pPr indent="0" lvl="8" marL="0" marR="0" rtl="0" algn="r">
              <a:spcBef>
                <a:spcPts val="0"/>
              </a:spcBef>
              <a:buNone/>
              <a:defRPr sz="14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72" name="Shape 72"/>
        <p:cNvGrpSpPr/>
        <p:nvPr/>
      </p:nvGrpSpPr>
      <p:grpSpPr>
        <a:xfrm>
          <a:off x="0" y="0"/>
          <a:ext cx="0" cy="0"/>
          <a:chOff x="0" y="0"/>
          <a:chExt cx="0" cy="0"/>
        </a:xfrm>
      </p:grpSpPr>
      <p:sp>
        <p:nvSpPr>
          <p:cNvPr id="73" name="Google Shape;73;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lstStyle>
            <a:lvl1pPr lvl="0" marR="0" rtl="0" algn="l">
              <a:lnSpc>
                <a:spcPct val="90000"/>
              </a:lnSpc>
              <a:spcBef>
                <a:spcPts val="0"/>
              </a:spcBef>
              <a:spcAft>
                <a:spcPts val="0"/>
              </a:spcAft>
              <a:buClr>
                <a:schemeClr val="lt1"/>
              </a:buClr>
              <a:buSzPts val="4800"/>
              <a:buFont typeface="Arial"/>
              <a:buNone/>
              <a:defRPr b="0" i="0" sz="4800" u="none" cap="none" strike="noStrik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4" name="Google Shape;74;p1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lstStyle>
            <a:lvl1pPr indent="-431800" lvl="0" marL="457200" marR="0" rtl="0" algn="l">
              <a:lnSpc>
                <a:spcPct val="90000"/>
              </a:lnSpc>
              <a:spcBef>
                <a:spcPts val="1000"/>
              </a:spcBef>
              <a:spcAft>
                <a:spcPts val="0"/>
              </a:spcAft>
              <a:buClr>
                <a:schemeClr val="lt1"/>
              </a:buClr>
              <a:buSzPts val="3200"/>
              <a:buFont typeface="Arial"/>
              <a:buChar char="•"/>
              <a:defRPr b="0" i="0" sz="3200" u="none" cap="none" strike="noStrike">
                <a:solidFill>
                  <a:schemeClr val="lt1"/>
                </a:solidFill>
                <a:latin typeface="Arial"/>
                <a:ea typeface="Arial"/>
                <a:cs typeface="Arial"/>
                <a:sym typeface="Arial"/>
              </a:defRPr>
            </a:lvl1pPr>
            <a:lvl2pPr indent="-406400" lvl="1" marL="914400" marR="0" rtl="0" algn="l">
              <a:lnSpc>
                <a:spcPct val="90000"/>
              </a:lnSpc>
              <a:spcBef>
                <a:spcPts val="500"/>
              </a:spcBef>
              <a:spcAft>
                <a:spcPts val="0"/>
              </a:spcAft>
              <a:buClr>
                <a:schemeClr val="lt1"/>
              </a:buClr>
              <a:buSzPts val="2800"/>
              <a:buFont typeface="Arial"/>
              <a:buChar char="•"/>
              <a:defRPr b="0" i="0" sz="2800" u="none" cap="none" strike="noStrike">
                <a:solidFill>
                  <a:schemeClr val="lt1"/>
                </a:solidFill>
                <a:latin typeface="Arial"/>
                <a:ea typeface="Arial"/>
                <a:cs typeface="Arial"/>
                <a:sym typeface="Arial"/>
              </a:defRPr>
            </a:lvl2pPr>
            <a:lvl3pPr indent="-381000" lvl="2" marL="13716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Arial"/>
                <a:ea typeface="Arial"/>
                <a:cs typeface="Arial"/>
                <a:sym typeface="Arial"/>
              </a:defRPr>
            </a:lvl3pPr>
            <a:lvl4pPr indent="-355600" lvl="3" marL="18288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4pPr>
            <a:lvl5pPr indent="-355600" lvl="4" marL="22860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75" name="Google Shape;75;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400">
                <a:solidFill>
                  <a:schemeClr val="lt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76" name="Google Shape;76;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400">
                <a:solidFill>
                  <a:schemeClr val="lt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77" name="Google Shape;77;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400">
                <a:solidFill>
                  <a:schemeClr val="lt1"/>
                </a:solidFill>
                <a:latin typeface="Arial"/>
                <a:ea typeface="Arial"/>
                <a:cs typeface="Arial"/>
                <a:sym typeface="Arial"/>
              </a:defRPr>
            </a:lvl1pPr>
            <a:lvl2pPr indent="0" lvl="1" marL="0" marR="0" rtl="0" algn="r">
              <a:spcBef>
                <a:spcPts val="0"/>
              </a:spcBef>
              <a:buNone/>
              <a:defRPr sz="1400">
                <a:solidFill>
                  <a:schemeClr val="lt1"/>
                </a:solidFill>
                <a:latin typeface="Arial"/>
                <a:ea typeface="Arial"/>
                <a:cs typeface="Arial"/>
                <a:sym typeface="Arial"/>
              </a:defRPr>
            </a:lvl2pPr>
            <a:lvl3pPr indent="0" lvl="2" marL="0" marR="0" rtl="0" algn="r">
              <a:spcBef>
                <a:spcPts val="0"/>
              </a:spcBef>
              <a:buNone/>
              <a:defRPr sz="1400">
                <a:solidFill>
                  <a:schemeClr val="lt1"/>
                </a:solidFill>
                <a:latin typeface="Arial"/>
                <a:ea typeface="Arial"/>
                <a:cs typeface="Arial"/>
                <a:sym typeface="Arial"/>
              </a:defRPr>
            </a:lvl3pPr>
            <a:lvl4pPr indent="0" lvl="3" marL="0" marR="0" rtl="0" algn="r">
              <a:spcBef>
                <a:spcPts val="0"/>
              </a:spcBef>
              <a:buNone/>
              <a:defRPr sz="1400">
                <a:solidFill>
                  <a:schemeClr val="lt1"/>
                </a:solidFill>
                <a:latin typeface="Arial"/>
                <a:ea typeface="Arial"/>
                <a:cs typeface="Arial"/>
                <a:sym typeface="Arial"/>
              </a:defRPr>
            </a:lvl4pPr>
            <a:lvl5pPr indent="0" lvl="4" marL="0" marR="0" rtl="0" algn="r">
              <a:spcBef>
                <a:spcPts val="0"/>
              </a:spcBef>
              <a:buNone/>
              <a:defRPr sz="1400">
                <a:solidFill>
                  <a:schemeClr val="lt1"/>
                </a:solidFill>
                <a:latin typeface="Arial"/>
                <a:ea typeface="Arial"/>
                <a:cs typeface="Arial"/>
                <a:sym typeface="Arial"/>
              </a:defRPr>
            </a:lvl5pPr>
            <a:lvl6pPr indent="0" lvl="5" marL="0" marR="0" rtl="0" algn="r">
              <a:spcBef>
                <a:spcPts val="0"/>
              </a:spcBef>
              <a:buNone/>
              <a:defRPr sz="1400">
                <a:solidFill>
                  <a:schemeClr val="lt1"/>
                </a:solidFill>
                <a:latin typeface="Arial"/>
                <a:ea typeface="Arial"/>
                <a:cs typeface="Arial"/>
                <a:sym typeface="Arial"/>
              </a:defRPr>
            </a:lvl6pPr>
            <a:lvl7pPr indent="0" lvl="6" marL="0" marR="0" rtl="0" algn="r">
              <a:spcBef>
                <a:spcPts val="0"/>
              </a:spcBef>
              <a:buNone/>
              <a:defRPr sz="1400">
                <a:solidFill>
                  <a:schemeClr val="lt1"/>
                </a:solidFill>
                <a:latin typeface="Arial"/>
                <a:ea typeface="Arial"/>
                <a:cs typeface="Arial"/>
                <a:sym typeface="Arial"/>
              </a:defRPr>
            </a:lvl7pPr>
            <a:lvl8pPr indent="0" lvl="7" marL="0" marR="0" rtl="0" algn="r">
              <a:spcBef>
                <a:spcPts val="0"/>
              </a:spcBef>
              <a:buNone/>
              <a:defRPr sz="1400">
                <a:solidFill>
                  <a:schemeClr val="lt1"/>
                </a:solidFill>
                <a:latin typeface="Arial"/>
                <a:ea typeface="Arial"/>
                <a:cs typeface="Arial"/>
                <a:sym typeface="Arial"/>
              </a:defRPr>
            </a:lvl8pPr>
            <a:lvl9pPr indent="0" lvl="8" marL="0" marR="0" rtl="0" algn="r">
              <a:spcBef>
                <a:spcPts val="0"/>
              </a:spcBef>
              <a:buNone/>
              <a:defRPr sz="14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lstStyle>
            <a:lvl1pPr lvl="0" marR="0" rtl="0" algn="l">
              <a:lnSpc>
                <a:spcPct val="90000"/>
              </a:lnSpc>
              <a:spcBef>
                <a:spcPts val="0"/>
              </a:spcBef>
              <a:spcAft>
                <a:spcPts val="0"/>
              </a:spcAft>
              <a:buClr>
                <a:schemeClr val="lt1"/>
              </a:buClr>
              <a:buSzPts val="4800"/>
              <a:buFont typeface="Arial"/>
              <a:buNone/>
              <a:defRPr b="0" i="0" sz="4800" u="none" cap="none" strike="noStrik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0" name="Google Shape;80;p1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lstStyle>
            <a:lvl1pPr indent="-431800" lvl="0" marL="457200" marR="0" rtl="0" algn="l">
              <a:lnSpc>
                <a:spcPct val="90000"/>
              </a:lnSpc>
              <a:spcBef>
                <a:spcPts val="1000"/>
              </a:spcBef>
              <a:spcAft>
                <a:spcPts val="0"/>
              </a:spcAft>
              <a:buClr>
                <a:schemeClr val="lt1"/>
              </a:buClr>
              <a:buSzPts val="3200"/>
              <a:buFont typeface="Arial"/>
              <a:buChar char="•"/>
              <a:defRPr b="0" i="0" sz="3200" u="none" cap="none" strike="noStrike">
                <a:solidFill>
                  <a:schemeClr val="lt1"/>
                </a:solidFill>
                <a:latin typeface="Arial"/>
                <a:ea typeface="Arial"/>
                <a:cs typeface="Arial"/>
                <a:sym typeface="Arial"/>
              </a:defRPr>
            </a:lvl1pPr>
            <a:lvl2pPr indent="-406400" lvl="1" marL="914400" marR="0" rtl="0" algn="l">
              <a:lnSpc>
                <a:spcPct val="90000"/>
              </a:lnSpc>
              <a:spcBef>
                <a:spcPts val="500"/>
              </a:spcBef>
              <a:spcAft>
                <a:spcPts val="0"/>
              </a:spcAft>
              <a:buClr>
                <a:schemeClr val="lt1"/>
              </a:buClr>
              <a:buSzPts val="2800"/>
              <a:buFont typeface="Arial"/>
              <a:buChar char="•"/>
              <a:defRPr b="0" i="0" sz="2800" u="none" cap="none" strike="noStrike">
                <a:solidFill>
                  <a:schemeClr val="lt1"/>
                </a:solidFill>
                <a:latin typeface="Arial"/>
                <a:ea typeface="Arial"/>
                <a:cs typeface="Arial"/>
                <a:sym typeface="Arial"/>
              </a:defRPr>
            </a:lvl2pPr>
            <a:lvl3pPr indent="-381000" lvl="2" marL="13716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Arial"/>
                <a:ea typeface="Arial"/>
                <a:cs typeface="Arial"/>
                <a:sym typeface="Arial"/>
              </a:defRPr>
            </a:lvl3pPr>
            <a:lvl4pPr indent="-355600" lvl="3" marL="18288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4pPr>
            <a:lvl5pPr indent="-355600" lvl="4" marL="22860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81" name="Google Shape;81;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400">
                <a:solidFill>
                  <a:schemeClr val="lt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82" name="Google Shape;82;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400">
                <a:solidFill>
                  <a:schemeClr val="lt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83" name="Google Shape;83;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400">
                <a:solidFill>
                  <a:schemeClr val="lt1"/>
                </a:solidFill>
                <a:latin typeface="Arial"/>
                <a:ea typeface="Arial"/>
                <a:cs typeface="Arial"/>
                <a:sym typeface="Arial"/>
              </a:defRPr>
            </a:lvl1pPr>
            <a:lvl2pPr indent="0" lvl="1" marL="0" marR="0" rtl="0" algn="r">
              <a:spcBef>
                <a:spcPts val="0"/>
              </a:spcBef>
              <a:buNone/>
              <a:defRPr sz="1400">
                <a:solidFill>
                  <a:schemeClr val="lt1"/>
                </a:solidFill>
                <a:latin typeface="Arial"/>
                <a:ea typeface="Arial"/>
                <a:cs typeface="Arial"/>
                <a:sym typeface="Arial"/>
              </a:defRPr>
            </a:lvl2pPr>
            <a:lvl3pPr indent="0" lvl="2" marL="0" marR="0" rtl="0" algn="r">
              <a:spcBef>
                <a:spcPts val="0"/>
              </a:spcBef>
              <a:buNone/>
              <a:defRPr sz="1400">
                <a:solidFill>
                  <a:schemeClr val="lt1"/>
                </a:solidFill>
                <a:latin typeface="Arial"/>
                <a:ea typeface="Arial"/>
                <a:cs typeface="Arial"/>
                <a:sym typeface="Arial"/>
              </a:defRPr>
            </a:lvl3pPr>
            <a:lvl4pPr indent="0" lvl="3" marL="0" marR="0" rtl="0" algn="r">
              <a:spcBef>
                <a:spcPts val="0"/>
              </a:spcBef>
              <a:buNone/>
              <a:defRPr sz="1400">
                <a:solidFill>
                  <a:schemeClr val="lt1"/>
                </a:solidFill>
                <a:latin typeface="Arial"/>
                <a:ea typeface="Arial"/>
                <a:cs typeface="Arial"/>
                <a:sym typeface="Arial"/>
              </a:defRPr>
            </a:lvl4pPr>
            <a:lvl5pPr indent="0" lvl="4" marL="0" marR="0" rtl="0" algn="r">
              <a:spcBef>
                <a:spcPts val="0"/>
              </a:spcBef>
              <a:buNone/>
              <a:defRPr sz="1400">
                <a:solidFill>
                  <a:schemeClr val="lt1"/>
                </a:solidFill>
                <a:latin typeface="Arial"/>
                <a:ea typeface="Arial"/>
                <a:cs typeface="Arial"/>
                <a:sym typeface="Arial"/>
              </a:defRPr>
            </a:lvl5pPr>
            <a:lvl6pPr indent="0" lvl="5" marL="0" marR="0" rtl="0" algn="r">
              <a:spcBef>
                <a:spcPts val="0"/>
              </a:spcBef>
              <a:buNone/>
              <a:defRPr sz="1400">
                <a:solidFill>
                  <a:schemeClr val="lt1"/>
                </a:solidFill>
                <a:latin typeface="Arial"/>
                <a:ea typeface="Arial"/>
                <a:cs typeface="Arial"/>
                <a:sym typeface="Arial"/>
              </a:defRPr>
            </a:lvl6pPr>
            <a:lvl7pPr indent="0" lvl="6" marL="0" marR="0" rtl="0" algn="r">
              <a:spcBef>
                <a:spcPts val="0"/>
              </a:spcBef>
              <a:buNone/>
              <a:defRPr sz="1400">
                <a:solidFill>
                  <a:schemeClr val="lt1"/>
                </a:solidFill>
                <a:latin typeface="Arial"/>
                <a:ea typeface="Arial"/>
                <a:cs typeface="Arial"/>
                <a:sym typeface="Arial"/>
              </a:defRPr>
            </a:lvl7pPr>
            <a:lvl8pPr indent="0" lvl="7" marL="0" marR="0" rtl="0" algn="r">
              <a:spcBef>
                <a:spcPts val="0"/>
              </a:spcBef>
              <a:buNone/>
              <a:defRPr sz="1400">
                <a:solidFill>
                  <a:schemeClr val="lt1"/>
                </a:solidFill>
                <a:latin typeface="Arial"/>
                <a:ea typeface="Arial"/>
                <a:cs typeface="Arial"/>
                <a:sym typeface="Arial"/>
              </a:defRPr>
            </a:lvl8pPr>
            <a:lvl9pPr indent="0" lvl="8" marL="0" marR="0" rtl="0" algn="r">
              <a:spcBef>
                <a:spcPts val="0"/>
              </a:spcBef>
              <a:buNone/>
              <a:defRPr sz="14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lstStyle>
            <a:lvl1pPr lvl="0" marR="0" rtl="0" algn="l">
              <a:lnSpc>
                <a:spcPct val="90000"/>
              </a:lnSpc>
              <a:spcBef>
                <a:spcPts val="0"/>
              </a:spcBef>
              <a:spcAft>
                <a:spcPts val="0"/>
              </a:spcAft>
              <a:buClr>
                <a:schemeClr val="lt1"/>
              </a:buClr>
              <a:buSzPts val="4800"/>
              <a:buFont typeface="Arial"/>
              <a:buNone/>
              <a:defRPr b="0" i="0" sz="4800" u="none" cap="none" strike="noStrik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lstStyle>
            <a:lvl1pPr indent="-431800" lvl="0" marL="457200" marR="0" rtl="0" algn="l">
              <a:lnSpc>
                <a:spcPct val="90000"/>
              </a:lnSpc>
              <a:spcBef>
                <a:spcPts val="1000"/>
              </a:spcBef>
              <a:spcAft>
                <a:spcPts val="0"/>
              </a:spcAft>
              <a:buClr>
                <a:schemeClr val="lt1"/>
              </a:buClr>
              <a:buSzPts val="3200"/>
              <a:buFont typeface="Arial"/>
              <a:buChar char="•"/>
              <a:defRPr b="0" i="0" sz="3200" u="none" cap="none" strike="noStrike">
                <a:solidFill>
                  <a:schemeClr val="lt1"/>
                </a:solidFill>
                <a:latin typeface="Arial"/>
                <a:ea typeface="Arial"/>
                <a:cs typeface="Arial"/>
                <a:sym typeface="Arial"/>
              </a:defRPr>
            </a:lvl1pPr>
            <a:lvl2pPr indent="-406400" lvl="1" marL="914400" marR="0" rtl="0" algn="l">
              <a:lnSpc>
                <a:spcPct val="90000"/>
              </a:lnSpc>
              <a:spcBef>
                <a:spcPts val="500"/>
              </a:spcBef>
              <a:spcAft>
                <a:spcPts val="0"/>
              </a:spcAft>
              <a:buClr>
                <a:schemeClr val="lt1"/>
              </a:buClr>
              <a:buSzPts val="2800"/>
              <a:buFont typeface="Arial"/>
              <a:buChar char="•"/>
              <a:defRPr b="0" i="0" sz="2800" u="none" cap="none" strike="noStrike">
                <a:solidFill>
                  <a:schemeClr val="lt1"/>
                </a:solidFill>
                <a:latin typeface="Arial"/>
                <a:ea typeface="Arial"/>
                <a:cs typeface="Arial"/>
                <a:sym typeface="Arial"/>
              </a:defRPr>
            </a:lvl2pPr>
            <a:lvl3pPr indent="-381000" lvl="2" marL="13716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Arial"/>
                <a:ea typeface="Arial"/>
                <a:cs typeface="Arial"/>
                <a:sym typeface="Arial"/>
              </a:defRPr>
            </a:lvl3pPr>
            <a:lvl4pPr indent="-355600" lvl="3" marL="18288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4pPr>
            <a:lvl5pPr indent="-355600" lvl="4" marL="22860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12" name="Google Shape;12;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b="0" i="0" sz="1400" u="none" cap="none" strike="noStrike">
                <a:solidFill>
                  <a:schemeClr val="lt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13" name="Google Shape;13;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1400" u="none" cap="none" strike="noStrike">
                <a:solidFill>
                  <a:schemeClr val="lt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14" name="Google Shape;14;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400" u="none" cap="none" strike="noStrike">
                <a:solidFill>
                  <a:schemeClr val="lt1"/>
                </a:solidFill>
                <a:latin typeface="Arial"/>
                <a:ea typeface="Arial"/>
                <a:cs typeface="Arial"/>
                <a:sym typeface="Arial"/>
              </a:defRPr>
            </a:lvl1pPr>
            <a:lvl2pPr indent="0" lvl="1" marL="0" marR="0" rtl="0" algn="r">
              <a:spcBef>
                <a:spcPts val="0"/>
              </a:spcBef>
              <a:buNone/>
              <a:defRPr b="0" i="0" sz="1400" u="none" cap="none" strike="noStrike">
                <a:solidFill>
                  <a:schemeClr val="lt1"/>
                </a:solidFill>
                <a:latin typeface="Arial"/>
                <a:ea typeface="Arial"/>
                <a:cs typeface="Arial"/>
                <a:sym typeface="Arial"/>
              </a:defRPr>
            </a:lvl2pPr>
            <a:lvl3pPr indent="0" lvl="2" marL="0" marR="0" rtl="0" algn="r">
              <a:spcBef>
                <a:spcPts val="0"/>
              </a:spcBef>
              <a:buNone/>
              <a:defRPr b="0" i="0" sz="1400" u="none" cap="none" strike="noStrike">
                <a:solidFill>
                  <a:schemeClr val="lt1"/>
                </a:solidFill>
                <a:latin typeface="Arial"/>
                <a:ea typeface="Arial"/>
                <a:cs typeface="Arial"/>
                <a:sym typeface="Arial"/>
              </a:defRPr>
            </a:lvl3pPr>
            <a:lvl4pPr indent="0" lvl="3" marL="0" marR="0" rtl="0" algn="r">
              <a:spcBef>
                <a:spcPts val="0"/>
              </a:spcBef>
              <a:buNone/>
              <a:defRPr b="0" i="0" sz="1400" u="none" cap="none" strike="noStrike">
                <a:solidFill>
                  <a:schemeClr val="lt1"/>
                </a:solidFill>
                <a:latin typeface="Arial"/>
                <a:ea typeface="Arial"/>
                <a:cs typeface="Arial"/>
                <a:sym typeface="Arial"/>
              </a:defRPr>
            </a:lvl4pPr>
            <a:lvl5pPr indent="0" lvl="4" marL="0" marR="0" rtl="0" algn="r">
              <a:spcBef>
                <a:spcPts val="0"/>
              </a:spcBef>
              <a:buNone/>
              <a:defRPr b="0" i="0" sz="1400" u="none" cap="none" strike="noStrike">
                <a:solidFill>
                  <a:schemeClr val="lt1"/>
                </a:solidFill>
                <a:latin typeface="Arial"/>
                <a:ea typeface="Arial"/>
                <a:cs typeface="Arial"/>
                <a:sym typeface="Arial"/>
              </a:defRPr>
            </a:lvl5pPr>
            <a:lvl6pPr indent="0" lvl="5" marL="0" marR="0" rtl="0" algn="r">
              <a:spcBef>
                <a:spcPts val="0"/>
              </a:spcBef>
              <a:buNone/>
              <a:defRPr b="0" i="0" sz="1400" u="none" cap="none" strike="noStrike">
                <a:solidFill>
                  <a:schemeClr val="lt1"/>
                </a:solidFill>
                <a:latin typeface="Arial"/>
                <a:ea typeface="Arial"/>
                <a:cs typeface="Arial"/>
                <a:sym typeface="Arial"/>
              </a:defRPr>
            </a:lvl6pPr>
            <a:lvl7pPr indent="0" lvl="6" marL="0" marR="0" rtl="0" algn="r">
              <a:spcBef>
                <a:spcPts val="0"/>
              </a:spcBef>
              <a:buNone/>
              <a:defRPr b="0" i="0" sz="1400" u="none" cap="none" strike="noStrike">
                <a:solidFill>
                  <a:schemeClr val="lt1"/>
                </a:solidFill>
                <a:latin typeface="Arial"/>
                <a:ea typeface="Arial"/>
                <a:cs typeface="Arial"/>
                <a:sym typeface="Arial"/>
              </a:defRPr>
            </a:lvl7pPr>
            <a:lvl8pPr indent="0" lvl="7" marL="0" marR="0" rtl="0" algn="r">
              <a:spcBef>
                <a:spcPts val="0"/>
              </a:spcBef>
              <a:buNone/>
              <a:defRPr b="0" i="0" sz="1400" u="none" cap="none" strike="noStrike">
                <a:solidFill>
                  <a:schemeClr val="lt1"/>
                </a:solidFill>
                <a:latin typeface="Arial"/>
                <a:ea typeface="Arial"/>
                <a:cs typeface="Arial"/>
                <a:sym typeface="Arial"/>
              </a:defRPr>
            </a:lvl8pPr>
            <a:lvl9pPr indent="0" lvl="8" marL="0" marR="0" rtl="0" algn="r">
              <a:spcBef>
                <a:spcPts val="0"/>
              </a:spcBef>
              <a:buNone/>
              <a:defRPr b="0" i="0" sz="14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0.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2.png"/><Relationship Id="rId4" Type="http://schemas.openxmlformats.org/officeDocument/2006/relationships/image" Target="../media/image2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9.jpg"/><Relationship Id="rId4" Type="http://schemas.openxmlformats.org/officeDocument/2006/relationships/image" Target="../media/image1.png"/><Relationship Id="rId5" Type="http://schemas.openxmlformats.org/officeDocument/2006/relationships/image" Target="../media/image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5.jpg"/><Relationship Id="rId4" Type="http://schemas.openxmlformats.org/officeDocument/2006/relationships/image" Target="../media/image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4.png"/><Relationship Id="rId4" Type="http://schemas.openxmlformats.org/officeDocument/2006/relationships/image" Target="../media/image28.gi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8.gif"/><Relationship Id="rId4" Type="http://schemas.openxmlformats.org/officeDocument/2006/relationships/image" Target="../media/image6.jpg"/><Relationship Id="rId5"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4.jpg"/><Relationship Id="rId4" Type="http://schemas.openxmlformats.org/officeDocument/2006/relationships/image" Target="../media/image3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2.jpg"/><Relationship Id="rId4" Type="http://schemas.openxmlformats.org/officeDocument/2006/relationships/image" Target="../media/image16.jpg"/><Relationship Id="rId5" Type="http://schemas.openxmlformats.org/officeDocument/2006/relationships/image" Target="../media/image17.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3.jpg"/><Relationship Id="rId4" Type="http://schemas.openxmlformats.org/officeDocument/2006/relationships/image" Target="../media/image1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9.jpg"/><Relationship Id="rId4" Type="http://schemas.openxmlformats.org/officeDocument/2006/relationships/image" Target="../media/image2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7.gif"/><Relationship Id="rId4" Type="http://schemas.openxmlformats.org/officeDocument/2006/relationships/image" Target="../media/image24.jpg"/><Relationship Id="rId5" Type="http://schemas.openxmlformats.org/officeDocument/2006/relationships/image" Target="../media/image18.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0.jpg"/><Relationship Id="rId4" Type="http://schemas.openxmlformats.org/officeDocument/2006/relationships/image" Target="../media/image23.jpg"/><Relationship Id="rId5" Type="http://schemas.openxmlformats.org/officeDocument/2006/relationships/image" Target="../media/image2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31.jpg"/><Relationship Id="rId4" Type="http://schemas.openxmlformats.org/officeDocument/2006/relationships/image" Target="../media/image58.jpg"/><Relationship Id="rId5" Type="http://schemas.openxmlformats.org/officeDocument/2006/relationships/image" Target="../media/image3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9.jpg"/><Relationship Id="rId4" Type="http://schemas.openxmlformats.org/officeDocument/2006/relationships/image" Target="../media/image30.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42.jpg"/><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3.jpg"/><Relationship Id="rId4" Type="http://schemas.openxmlformats.org/officeDocument/2006/relationships/image" Target="../media/image59.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46.jpg"/><Relationship Id="rId4" Type="http://schemas.openxmlformats.org/officeDocument/2006/relationships/image" Target="../media/image39.jpg"/><Relationship Id="rId5" Type="http://schemas.openxmlformats.org/officeDocument/2006/relationships/image" Target="../media/image35.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45.png"/><Relationship Id="rId4" Type="http://schemas.openxmlformats.org/officeDocument/2006/relationships/image" Target="../media/image37.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38.jpg"/><Relationship Id="rId4" Type="http://schemas.openxmlformats.org/officeDocument/2006/relationships/image" Target="../media/image43.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57.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40.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41.gif"/><Relationship Id="rId4" Type="http://schemas.openxmlformats.org/officeDocument/2006/relationships/image" Target="../media/image48.gif"/><Relationship Id="rId5" Type="http://schemas.openxmlformats.org/officeDocument/2006/relationships/image" Target="../media/image53.gi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61.png"/><Relationship Id="rId4" Type="http://schemas.openxmlformats.org/officeDocument/2006/relationships/image" Target="../media/image50.gif"/><Relationship Id="rId5" Type="http://schemas.openxmlformats.org/officeDocument/2006/relationships/image" Target="../media/image56.gi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54.png"/><Relationship Id="rId4" Type="http://schemas.openxmlformats.org/officeDocument/2006/relationships/image" Target="../media/image52.gif"/><Relationship Id="rId5" Type="http://schemas.openxmlformats.org/officeDocument/2006/relationships/image" Target="../media/image60.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55.png"/><Relationship Id="rId4" Type="http://schemas.openxmlformats.org/officeDocument/2006/relationships/image" Target="../media/image49.jpg"/><Relationship Id="rId5" Type="http://schemas.openxmlformats.org/officeDocument/2006/relationships/image" Target="../media/image44.gi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4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5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6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8" name="Shape 88"/>
        <p:cNvGrpSpPr/>
        <p:nvPr/>
      </p:nvGrpSpPr>
      <p:grpSpPr>
        <a:xfrm>
          <a:off x="0" y="0"/>
          <a:ext cx="0" cy="0"/>
          <a:chOff x="0" y="0"/>
          <a:chExt cx="0" cy="0"/>
        </a:xfrm>
      </p:grpSpPr>
      <p:pic>
        <p:nvPicPr>
          <p:cNvPr descr="https://apod.nasa.gov/apod/image/1709/m81_colombari_3200c.jpg" id="89" name="Google Shape;89;p13"/>
          <p:cNvPicPr preferRelativeResize="0"/>
          <p:nvPr/>
        </p:nvPicPr>
        <p:blipFill rotWithShape="1">
          <a:blip r:embed="rId3">
            <a:alphaModFix/>
          </a:blip>
          <a:srcRect b="13599" l="0" r="0" t="2130"/>
          <a:stretch/>
        </p:blipFill>
        <p:spPr>
          <a:xfrm>
            <a:off x="0" y="0"/>
            <a:ext cx="12192000" cy="6858000"/>
          </a:xfrm>
          <a:prstGeom prst="rect">
            <a:avLst/>
          </a:prstGeom>
          <a:noFill/>
          <a:ln>
            <a:noFill/>
          </a:ln>
        </p:spPr>
      </p:pic>
      <p:sp>
        <p:nvSpPr>
          <p:cNvPr id="90" name="Google Shape;90;p13"/>
          <p:cNvSpPr txBox="1"/>
          <p:nvPr>
            <p:ph type="ctrTitle"/>
          </p:nvPr>
        </p:nvSpPr>
        <p:spPr>
          <a:xfrm>
            <a:off x="1524000" y="457200"/>
            <a:ext cx="9144000" cy="914400"/>
          </a:xfrm>
          <a:prstGeom prst="rect">
            <a:avLst/>
          </a:prstGeom>
          <a:noFill/>
          <a:ln>
            <a:noFill/>
          </a:ln>
        </p:spPr>
        <p:txBody>
          <a:bodyPr anchorCtr="0" anchor="b" bIns="45700" lIns="91425" spcFirstLastPara="1" rIns="91425" wrap="square" tIns="45700">
            <a:noAutofit/>
          </a:bodyPr>
          <a:lstStyle/>
          <a:p>
            <a:pPr indent="0" lvl="0" marL="0" marR="0" rtl="0" algn="ctr">
              <a:lnSpc>
                <a:spcPct val="90000"/>
              </a:lnSpc>
              <a:spcBef>
                <a:spcPts val="0"/>
              </a:spcBef>
              <a:spcAft>
                <a:spcPts val="0"/>
              </a:spcAft>
              <a:buClr>
                <a:schemeClr val="lt1"/>
              </a:buClr>
              <a:buSzPts val="6000"/>
              <a:buFont typeface="Arial"/>
              <a:buNone/>
            </a:pPr>
            <a:r>
              <a:rPr b="0" i="0" lang="en-US" sz="6000" u="none" cap="none" strike="noStrike">
                <a:solidFill>
                  <a:schemeClr val="lt1"/>
                </a:solidFill>
                <a:latin typeface="Arial"/>
                <a:ea typeface="Arial"/>
                <a:cs typeface="Arial"/>
                <a:sym typeface="Arial"/>
              </a:rPr>
              <a:t>National Science Olympiad</a:t>
            </a:r>
            <a:endParaRPr b="0" i="0" sz="6000" u="none" cap="none" strike="noStrike">
              <a:solidFill>
                <a:schemeClr val="lt1"/>
              </a:solidFill>
              <a:latin typeface="Arial"/>
              <a:ea typeface="Arial"/>
              <a:cs typeface="Arial"/>
              <a:sym typeface="Arial"/>
            </a:endParaRPr>
          </a:p>
        </p:txBody>
      </p:sp>
      <p:sp>
        <p:nvSpPr>
          <p:cNvPr id="91" name="Google Shape;91;p13"/>
          <p:cNvSpPr txBox="1"/>
          <p:nvPr>
            <p:ph idx="1" type="subTitle"/>
          </p:nvPr>
        </p:nvSpPr>
        <p:spPr>
          <a:xfrm>
            <a:off x="1524000" y="1554480"/>
            <a:ext cx="9144000" cy="13716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lt1"/>
              </a:buClr>
              <a:buSzPts val="3600"/>
              <a:buFont typeface="Arial"/>
              <a:buNone/>
            </a:pPr>
            <a:r>
              <a:rPr b="0" i="0" lang="en-US" sz="3600" u="none" cap="none" strike="noStrike">
                <a:solidFill>
                  <a:schemeClr val="lt1"/>
                </a:solidFill>
                <a:latin typeface="Arial"/>
                <a:ea typeface="Arial"/>
                <a:cs typeface="Arial"/>
                <a:sym typeface="Arial"/>
              </a:rPr>
              <a:t>Astronomy 2019 (Division C)</a:t>
            </a:r>
            <a:endParaRPr/>
          </a:p>
          <a:p>
            <a:pPr indent="0" lvl="0" marL="0" marR="0" rtl="0" algn="ctr">
              <a:lnSpc>
                <a:spcPct val="90000"/>
              </a:lnSpc>
              <a:spcBef>
                <a:spcPts val="1000"/>
              </a:spcBef>
              <a:spcAft>
                <a:spcPts val="0"/>
              </a:spcAft>
              <a:buClr>
                <a:schemeClr val="lt1"/>
              </a:buClr>
              <a:buSzPts val="3600"/>
              <a:buFont typeface="Arial"/>
              <a:buNone/>
            </a:pPr>
            <a:r>
              <a:rPr b="0" i="0" lang="en-US" sz="3600" u="none" cap="none" strike="noStrike">
                <a:solidFill>
                  <a:schemeClr val="lt1"/>
                </a:solidFill>
                <a:latin typeface="Arial"/>
                <a:ea typeface="Arial"/>
                <a:cs typeface="Arial"/>
                <a:sym typeface="Arial"/>
              </a:rPr>
              <a:t>Stellar Evolution in Normal &amp; Starburst Galaxies</a:t>
            </a:r>
            <a:endParaRPr b="0" i="0" sz="3600" u="none" cap="none" strike="noStrike">
              <a:solidFill>
                <a:schemeClr val="lt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6" name="Shape 96"/>
        <p:cNvGrpSpPr/>
        <p:nvPr/>
      </p:nvGrpSpPr>
      <p:grpSpPr>
        <a:xfrm>
          <a:off x="0" y="0"/>
          <a:ext cx="0" cy="0"/>
          <a:chOff x="0" y="0"/>
          <a:chExt cx="0" cy="0"/>
        </a:xfrm>
      </p:grpSpPr>
      <p:sp>
        <p:nvSpPr>
          <p:cNvPr id="97" name="Google Shape;97;p14"/>
          <p:cNvSpPr txBox="1"/>
          <p:nvPr>
            <p:ph type="title"/>
          </p:nvPr>
        </p:nvSpPr>
        <p:spPr>
          <a:xfrm>
            <a:off x="838200" y="365125"/>
            <a:ext cx="10515600" cy="9144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lt1"/>
              </a:buClr>
              <a:buSzPts val="4800"/>
              <a:buFont typeface="Arial"/>
              <a:buNone/>
            </a:pPr>
            <a:r>
              <a:rPr b="0" i="0" lang="en-US" sz="4800" u="none" cap="none" strike="noStrike">
                <a:solidFill>
                  <a:schemeClr val="lt1"/>
                </a:solidFill>
                <a:latin typeface="Arial"/>
                <a:ea typeface="Arial"/>
                <a:cs typeface="Arial"/>
                <a:sym typeface="Arial"/>
              </a:rPr>
              <a:t>NASA Universe of Learning/CXC/NSO</a:t>
            </a:r>
            <a:endParaRPr b="0" i="0" sz="4800" u="none" cap="none" strike="noStrike">
              <a:solidFill>
                <a:schemeClr val="lt1"/>
              </a:solidFill>
              <a:latin typeface="Arial"/>
              <a:ea typeface="Arial"/>
              <a:cs typeface="Arial"/>
              <a:sym typeface="Arial"/>
            </a:endParaRPr>
          </a:p>
        </p:txBody>
      </p:sp>
      <p:sp>
        <p:nvSpPr>
          <p:cNvPr id="98" name="Google Shape;98;p14"/>
          <p:cNvSpPr txBox="1"/>
          <p:nvPr>
            <p:ph idx="1" type="body"/>
          </p:nvPr>
        </p:nvSpPr>
        <p:spPr>
          <a:xfrm>
            <a:off x="838200" y="1463040"/>
            <a:ext cx="10515600" cy="470916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2400"/>
              <a:buFont typeface="Arial"/>
              <a:buNone/>
            </a:pPr>
            <a:r>
              <a:rPr b="0" i="0" lang="en-US" sz="2400" u="none" cap="none" strike="noStrike">
                <a:solidFill>
                  <a:schemeClr val="lt1"/>
                </a:solidFill>
                <a:latin typeface="Arial"/>
                <a:ea typeface="Arial"/>
                <a:cs typeface="Arial"/>
                <a:sym typeface="Arial"/>
              </a:rPr>
              <a:t>https://www.universe-of-learning.org/</a:t>
            </a:r>
            <a:endParaRPr/>
          </a:p>
          <a:p>
            <a:pPr indent="0" lvl="0" marL="0" marR="0" rtl="0" algn="l">
              <a:lnSpc>
                <a:spcPct val="90000"/>
              </a:lnSpc>
              <a:spcBef>
                <a:spcPts val="1000"/>
              </a:spcBef>
              <a:spcAft>
                <a:spcPts val="0"/>
              </a:spcAft>
              <a:buClr>
                <a:schemeClr val="lt1"/>
              </a:buClr>
              <a:buSzPts val="2400"/>
              <a:buFont typeface="Arial"/>
              <a:buNone/>
            </a:pPr>
            <a:r>
              <a:t/>
            </a:r>
            <a:endParaRPr b="0" i="0" sz="2400" u="none" cap="none" strike="noStrike">
              <a:solidFill>
                <a:schemeClr val="lt1"/>
              </a:solidFill>
              <a:latin typeface="Arial"/>
              <a:ea typeface="Arial"/>
              <a:cs typeface="Arial"/>
              <a:sym typeface="Arial"/>
            </a:endParaRPr>
          </a:p>
          <a:p>
            <a:pPr indent="0" lvl="0" marL="0" marR="0" rtl="0" algn="l">
              <a:lnSpc>
                <a:spcPct val="90000"/>
              </a:lnSpc>
              <a:spcBef>
                <a:spcPts val="1000"/>
              </a:spcBef>
              <a:spcAft>
                <a:spcPts val="0"/>
              </a:spcAft>
              <a:buClr>
                <a:schemeClr val="lt1"/>
              </a:buClr>
              <a:buSzPts val="2400"/>
              <a:buFont typeface="Arial"/>
              <a:buNone/>
            </a:pPr>
            <a:r>
              <a:t/>
            </a:r>
            <a:endParaRPr b="0" i="0" sz="2400" u="none" cap="none" strike="noStrike">
              <a:solidFill>
                <a:schemeClr val="lt1"/>
              </a:solidFill>
              <a:latin typeface="Arial"/>
              <a:ea typeface="Arial"/>
              <a:cs typeface="Arial"/>
              <a:sym typeface="Arial"/>
            </a:endParaRPr>
          </a:p>
          <a:p>
            <a:pPr indent="0" lvl="0" marL="0" marR="0" rtl="0" algn="l">
              <a:lnSpc>
                <a:spcPct val="90000"/>
              </a:lnSpc>
              <a:spcBef>
                <a:spcPts val="1000"/>
              </a:spcBef>
              <a:spcAft>
                <a:spcPts val="0"/>
              </a:spcAft>
              <a:buClr>
                <a:schemeClr val="lt1"/>
              </a:buClr>
              <a:buSzPts val="2400"/>
              <a:buFont typeface="Arial"/>
              <a:buNone/>
            </a:pPr>
            <a:r>
              <a:t/>
            </a:r>
            <a:endParaRPr b="0" i="0" sz="2400" u="none" cap="none" strike="noStrike">
              <a:solidFill>
                <a:schemeClr val="lt1"/>
              </a:solidFill>
              <a:latin typeface="Arial"/>
              <a:ea typeface="Arial"/>
              <a:cs typeface="Arial"/>
              <a:sym typeface="Arial"/>
            </a:endParaRPr>
          </a:p>
          <a:p>
            <a:pPr indent="0" lvl="0" marL="0" marR="0" rtl="0" algn="l">
              <a:lnSpc>
                <a:spcPct val="90000"/>
              </a:lnSpc>
              <a:spcBef>
                <a:spcPts val="1000"/>
              </a:spcBef>
              <a:spcAft>
                <a:spcPts val="0"/>
              </a:spcAft>
              <a:buClr>
                <a:schemeClr val="lt1"/>
              </a:buClr>
              <a:buSzPts val="2400"/>
              <a:buFont typeface="Arial"/>
              <a:buNone/>
            </a:pPr>
            <a:r>
              <a:t/>
            </a:r>
            <a:endParaRPr b="0" i="0" sz="2400" u="none" cap="none" strike="noStrike">
              <a:solidFill>
                <a:schemeClr val="lt1"/>
              </a:solidFill>
              <a:latin typeface="Arial"/>
              <a:ea typeface="Arial"/>
              <a:cs typeface="Arial"/>
              <a:sym typeface="Arial"/>
            </a:endParaRPr>
          </a:p>
          <a:p>
            <a:pPr indent="0" lvl="0" marL="0" marR="0" rtl="0" algn="l">
              <a:lnSpc>
                <a:spcPct val="90000"/>
              </a:lnSpc>
              <a:spcBef>
                <a:spcPts val="1000"/>
              </a:spcBef>
              <a:spcAft>
                <a:spcPts val="0"/>
              </a:spcAft>
              <a:buClr>
                <a:schemeClr val="lt1"/>
              </a:buClr>
              <a:buSzPts val="2400"/>
              <a:buFont typeface="Arial"/>
              <a:buNone/>
            </a:pPr>
            <a:r>
              <a:t/>
            </a:r>
            <a:endParaRPr b="0" i="0" sz="2400" u="none" cap="none" strike="noStrike">
              <a:solidFill>
                <a:schemeClr val="lt1"/>
              </a:solidFill>
              <a:latin typeface="Arial"/>
              <a:ea typeface="Arial"/>
              <a:cs typeface="Arial"/>
              <a:sym typeface="Arial"/>
            </a:endParaRPr>
          </a:p>
          <a:p>
            <a:pPr indent="0" lvl="0" marL="0" marR="0" rtl="0" algn="l">
              <a:lnSpc>
                <a:spcPct val="90000"/>
              </a:lnSpc>
              <a:spcBef>
                <a:spcPts val="1000"/>
              </a:spcBef>
              <a:spcAft>
                <a:spcPts val="0"/>
              </a:spcAft>
              <a:buClr>
                <a:schemeClr val="lt1"/>
              </a:buClr>
              <a:buSzPts val="2400"/>
              <a:buFont typeface="Arial"/>
              <a:buNone/>
            </a:pPr>
            <a:r>
              <a:t/>
            </a:r>
            <a:endParaRPr b="0" i="0" sz="2400" u="none" cap="none" strike="noStrike">
              <a:solidFill>
                <a:schemeClr val="lt1"/>
              </a:solidFill>
              <a:latin typeface="Arial"/>
              <a:ea typeface="Arial"/>
              <a:cs typeface="Arial"/>
              <a:sym typeface="Arial"/>
            </a:endParaRPr>
          </a:p>
          <a:p>
            <a:pPr indent="0" lvl="0" marL="0" marR="0" rtl="0" algn="l">
              <a:lnSpc>
                <a:spcPct val="90000"/>
              </a:lnSpc>
              <a:spcBef>
                <a:spcPts val="1000"/>
              </a:spcBef>
              <a:spcAft>
                <a:spcPts val="0"/>
              </a:spcAft>
              <a:buClr>
                <a:schemeClr val="lt1"/>
              </a:buClr>
              <a:buSzPts val="2400"/>
              <a:buFont typeface="Arial"/>
              <a:buNone/>
            </a:pPr>
            <a:r>
              <a:t/>
            </a:r>
            <a:endParaRPr b="0" i="0" sz="2400" u="none" cap="none" strike="noStrike">
              <a:solidFill>
                <a:schemeClr val="lt1"/>
              </a:solidFill>
              <a:latin typeface="Arial"/>
              <a:ea typeface="Arial"/>
              <a:cs typeface="Arial"/>
              <a:sym typeface="Arial"/>
            </a:endParaRPr>
          </a:p>
          <a:p>
            <a:pPr indent="0" lvl="0" marL="0" marR="0" rtl="0" algn="l">
              <a:lnSpc>
                <a:spcPct val="90000"/>
              </a:lnSpc>
              <a:spcBef>
                <a:spcPts val="1000"/>
              </a:spcBef>
              <a:spcAft>
                <a:spcPts val="0"/>
              </a:spcAft>
              <a:buClr>
                <a:schemeClr val="lt1"/>
              </a:buClr>
              <a:buSzPts val="2400"/>
              <a:buFont typeface="Arial"/>
              <a:buNone/>
            </a:pPr>
            <a:r>
              <a:t/>
            </a:r>
            <a:endParaRPr b="0" i="0" sz="2400" u="none" cap="none" strike="noStrike">
              <a:solidFill>
                <a:schemeClr val="lt1"/>
              </a:solidFill>
              <a:latin typeface="Arial"/>
              <a:ea typeface="Arial"/>
              <a:cs typeface="Arial"/>
              <a:sym typeface="Arial"/>
            </a:endParaRPr>
          </a:p>
          <a:p>
            <a:pPr indent="0" lvl="0" marL="0" marR="0" rtl="0" algn="l">
              <a:lnSpc>
                <a:spcPct val="90000"/>
              </a:lnSpc>
              <a:spcBef>
                <a:spcPts val="1000"/>
              </a:spcBef>
              <a:spcAft>
                <a:spcPts val="0"/>
              </a:spcAft>
              <a:buClr>
                <a:schemeClr val="lt1"/>
              </a:buClr>
              <a:buSzPts val="2400"/>
              <a:buFont typeface="Arial"/>
              <a:buNone/>
            </a:pPr>
            <a:r>
              <a:t/>
            </a:r>
            <a:endParaRPr b="0" i="0" sz="2400" u="none" cap="none" strike="noStrike">
              <a:solidFill>
                <a:schemeClr val="lt1"/>
              </a:solidFill>
              <a:latin typeface="Arial"/>
              <a:ea typeface="Arial"/>
              <a:cs typeface="Arial"/>
              <a:sym typeface="Arial"/>
            </a:endParaRPr>
          </a:p>
          <a:p>
            <a:pPr indent="0" lvl="0" marL="0" marR="0" rtl="0" algn="l">
              <a:lnSpc>
                <a:spcPct val="90000"/>
              </a:lnSpc>
              <a:spcBef>
                <a:spcPts val="1000"/>
              </a:spcBef>
              <a:spcAft>
                <a:spcPts val="0"/>
              </a:spcAft>
              <a:buClr>
                <a:schemeClr val="lt1"/>
              </a:buClr>
              <a:buSzPts val="2400"/>
              <a:buFont typeface="Arial"/>
              <a:buNone/>
            </a:pPr>
            <a:r>
              <a:rPr b="0" i="0" lang="en-US" sz="2400" u="none" cap="none" strike="noStrike">
                <a:solidFill>
                  <a:schemeClr val="lt1"/>
                </a:solidFill>
                <a:latin typeface="Arial"/>
                <a:ea typeface="Arial"/>
                <a:cs typeface="Arial"/>
                <a:sym typeface="Arial"/>
              </a:rPr>
              <a:t>http://chandra.harvard.edu/index.html</a:t>
            </a:r>
            <a:endParaRPr/>
          </a:p>
        </p:txBody>
      </p:sp>
      <p:pic>
        <p:nvPicPr>
          <p:cNvPr id="99" name="Google Shape;99;p14"/>
          <p:cNvPicPr preferRelativeResize="0"/>
          <p:nvPr/>
        </p:nvPicPr>
        <p:blipFill rotWithShape="1">
          <a:blip r:embed="rId3">
            <a:alphaModFix/>
          </a:blip>
          <a:srcRect b="0" l="7812" r="7813" t="0"/>
          <a:stretch/>
        </p:blipFill>
        <p:spPr>
          <a:xfrm>
            <a:off x="820673" y="2478660"/>
            <a:ext cx="4937760" cy="3291839"/>
          </a:xfrm>
          <a:prstGeom prst="rect">
            <a:avLst/>
          </a:prstGeom>
          <a:noFill/>
          <a:ln>
            <a:noFill/>
          </a:ln>
        </p:spPr>
      </p:pic>
      <p:pic>
        <p:nvPicPr>
          <p:cNvPr id="100" name="Google Shape;100;p14"/>
          <p:cNvPicPr preferRelativeResize="0"/>
          <p:nvPr/>
        </p:nvPicPr>
        <p:blipFill rotWithShape="1">
          <a:blip r:embed="rId4">
            <a:alphaModFix/>
          </a:blip>
          <a:srcRect b="0" l="7812" r="7813" t="0"/>
          <a:stretch/>
        </p:blipFill>
        <p:spPr>
          <a:xfrm>
            <a:off x="6096000" y="2478659"/>
            <a:ext cx="4937760" cy="329184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5" name="Shape 105"/>
        <p:cNvGrpSpPr/>
        <p:nvPr/>
      </p:nvGrpSpPr>
      <p:grpSpPr>
        <a:xfrm>
          <a:off x="0" y="0"/>
          <a:ext cx="0" cy="0"/>
          <a:chOff x="0" y="0"/>
          <a:chExt cx="0" cy="0"/>
        </a:xfrm>
      </p:grpSpPr>
      <p:sp>
        <p:nvSpPr>
          <p:cNvPr id="106" name="Google Shape;106;p15"/>
          <p:cNvSpPr txBox="1"/>
          <p:nvPr>
            <p:ph type="title"/>
          </p:nvPr>
        </p:nvSpPr>
        <p:spPr>
          <a:xfrm>
            <a:off x="838200" y="365125"/>
            <a:ext cx="10515600" cy="9144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lt1"/>
              </a:buClr>
              <a:buSzPts val="4800"/>
              <a:buFont typeface="Arial"/>
              <a:buNone/>
            </a:pPr>
            <a:r>
              <a:rPr b="0" i="0" lang="en-US" sz="4800" u="none" cap="none" strike="noStrike">
                <a:solidFill>
                  <a:schemeClr val="lt1"/>
                </a:solidFill>
                <a:latin typeface="Arial"/>
                <a:ea typeface="Arial"/>
                <a:cs typeface="Arial"/>
                <a:sym typeface="Arial"/>
              </a:rPr>
              <a:t>Chandra X-Ray Observatory</a:t>
            </a:r>
            <a:endParaRPr b="0" i="0" sz="4800" u="none" cap="none" strike="noStrike">
              <a:solidFill>
                <a:schemeClr val="lt1"/>
              </a:solidFill>
              <a:latin typeface="Arial"/>
              <a:ea typeface="Arial"/>
              <a:cs typeface="Arial"/>
              <a:sym typeface="Arial"/>
            </a:endParaRPr>
          </a:p>
        </p:txBody>
      </p:sp>
      <p:sp>
        <p:nvSpPr>
          <p:cNvPr id="107" name="Google Shape;107;p15"/>
          <p:cNvSpPr txBox="1"/>
          <p:nvPr>
            <p:ph idx="1" type="body"/>
          </p:nvPr>
        </p:nvSpPr>
        <p:spPr>
          <a:xfrm>
            <a:off x="838200" y="1463040"/>
            <a:ext cx="10515600" cy="470916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2400"/>
              <a:buFont typeface="Arial"/>
              <a:buNone/>
            </a:pPr>
            <a:r>
              <a:rPr b="0" i="0" lang="en-US" sz="2400" u="none" cap="none" strike="noStrike">
                <a:solidFill>
                  <a:schemeClr val="lt1"/>
                </a:solidFill>
                <a:latin typeface="Arial"/>
                <a:ea typeface="Arial"/>
                <a:cs typeface="Arial"/>
                <a:sym typeface="Arial"/>
              </a:rPr>
              <a:t>http://chandra.harvard.edu/edu/olympiad.html</a:t>
            </a:r>
            <a:endParaRPr b="0" i="0" sz="2400" u="none" cap="none" strike="noStrike">
              <a:solidFill>
                <a:schemeClr val="lt1"/>
              </a:solidFill>
              <a:latin typeface="Arial"/>
              <a:ea typeface="Arial"/>
              <a:cs typeface="Arial"/>
              <a:sym typeface="Arial"/>
            </a:endParaRPr>
          </a:p>
        </p:txBody>
      </p:sp>
      <p:pic>
        <p:nvPicPr>
          <p:cNvPr id="108" name="Google Shape;108;p15"/>
          <p:cNvPicPr preferRelativeResize="0"/>
          <p:nvPr/>
        </p:nvPicPr>
        <p:blipFill rotWithShape="1">
          <a:blip r:embed="rId3">
            <a:alphaModFix/>
          </a:blip>
          <a:srcRect b="10207" l="21875" r="21874" t="0"/>
          <a:stretch/>
        </p:blipFill>
        <p:spPr>
          <a:xfrm>
            <a:off x="838200" y="2143125"/>
            <a:ext cx="4572000" cy="41052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2" name="Shape 112"/>
        <p:cNvGrpSpPr/>
        <p:nvPr/>
      </p:nvGrpSpPr>
      <p:grpSpPr>
        <a:xfrm>
          <a:off x="0" y="0"/>
          <a:ext cx="0" cy="0"/>
          <a:chOff x="0" y="0"/>
          <a:chExt cx="0" cy="0"/>
        </a:xfrm>
      </p:grpSpPr>
      <p:sp>
        <p:nvSpPr>
          <p:cNvPr id="113" name="Google Shape;113;p16"/>
          <p:cNvSpPr txBox="1"/>
          <p:nvPr>
            <p:ph type="title"/>
          </p:nvPr>
        </p:nvSpPr>
        <p:spPr>
          <a:xfrm>
            <a:off x="838200" y="365125"/>
            <a:ext cx="10515600" cy="9144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lt1"/>
              </a:buClr>
              <a:buSzPts val="4800"/>
              <a:buFont typeface="Arial"/>
              <a:buNone/>
            </a:pPr>
            <a:r>
              <a:rPr b="0" i="0" lang="en-US" sz="4800" u="none" cap="none" strike="noStrike">
                <a:solidFill>
                  <a:schemeClr val="lt1"/>
                </a:solidFill>
                <a:latin typeface="Arial"/>
                <a:ea typeface="Arial"/>
                <a:cs typeface="Arial"/>
                <a:sym typeface="Arial"/>
              </a:rPr>
              <a:t>2019 Rules</a:t>
            </a:r>
            <a:endParaRPr b="0" i="0" sz="4800" u="none" cap="none" strike="noStrike">
              <a:solidFill>
                <a:schemeClr val="lt1"/>
              </a:solidFill>
              <a:latin typeface="Arial"/>
              <a:ea typeface="Arial"/>
              <a:cs typeface="Arial"/>
              <a:sym typeface="Arial"/>
            </a:endParaRPr>
          </a:p>
        </p:txBody>
      </p:sp>
      <p:sp>
        <p:nvSpPr>
          <p:cNvPr id="114" name="Google Shape;114;p16"/>
          <p:cNvSpPr txBox="1"/>
          <p:nvPr>
            <p:ph idx="1" type="body"/>
          </p:nvPr>
        </p:nvSpPr>
        <p:spPr>
          <a:xfrm>
            <a:off x="838200" y="1463040"/>
            <a:ext cx="10515600" cy="470916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2400"/>
              <a:buFont typeface="Arial"/>
              <a:buNone/>
            </a:pPr>
            <a:r>
              <a:rPr b="0" i="0" lang="en-US" sz="2400" u="none" cap="none" strike="noStrike">
                <a:solidFill>
                  <a:schemeClr val="lt1"/>
                </a:solidFill>
                <a:latin typeface="Arial"/>
                <a:ea typeface="Arial"/>
                <a:cs typeface="Arial"/>
                <a:sym typeface="Arial"/>
              </a:rPr>
              <a:t>1. </a:t>
            </a:r>
            <a:r>
              <a:rPr b="0" i="0" lang="en-US" sz="2400" u="sng" cap="none" strike="noStrike">
                <a:solidFill>
                  <a:schemeClr val="lt1"/>
                </a:solidFill>
                <a:latin typeface="Arial"/>
                <a:ea typeface="Arial"/>
                <a:cs typeface="Arial"/>
                <a:sym typeface="Arial"/>
              </a:rPr>
              <a:t>DESCRIPTION</a:t>
            </a:r>
            <a:r>
              <a:rPr b="0" i="0" lang="en-US" sz="2400" u="none" cap="none" strike="noStrike">
                <a:solidFill>
                  <a:schemeClr val="lt1"/>
                </a:solidFill>
                <a:latin typeface="Arial"/>
                <a:ea typeface="Arial"/>
                <a:cs typeface="Arial"/>
                <a:sym typeface="Arial"/>
              </a:rPr>
              <a:t>: Teams will demonstrate an understanding of stellar evolution </a:t>
            </a:r>
            <a:r>
              <a:rPr b="0" i="0" lang="en-US" sz="2400" u="none" cap="none" strike="noStrike">
                <a:solidFill>
                  <a:srgbClr val="E28E7B"/>
                </a:solidFill>
                <a:latin typeface="Arial"/>
                <a:ea typeface="Arial"/>
                <a:cs typeface="Arial"/>
                <a:sym typeface="Arial"/>
              </a:rPr>
              <a:t>in normal &amp; starburst galaxies.    </a:t>
            </a:r>
            <a:endParaRPr/>
          </a:p>
          <a:p>
            <a:pPr indent="0" lvl="0" marL="0" marR="0" rtl="0" algn="l">
              <a:lnSpc>
                <a:spcPct val="90000"/>
              </a:lnSpc>
              <a:spcBef>
                <a:spcPts val="1000"/>
              </a:spcBef>
              <a:spcAft>
                <a:spcPts val="0"/>
              </a:spcAft>
              <a:buClr>
                <a:schemeClr val="lt1"/>
              </a:buClr>
              <a:buSzPts val="2400"/>
              <a:buFont typeface="Arial"/>
              <a:buNone/>
            </a:pPr>
            <a:r>
              <a:rPr b="0" i="0" lang="en-US" sz="2400" u="none" cap="none" strike="noStrike">
                <a:solidFill>
                  <a:schemeClr val="lt1"/>
                </a:solidFill>
                <a:latin typeface="Arial"/>
                <a:ea typeface="Arial"/>
                <a:cs typeface="Arial"/>
                <a:sym typeface="Arial"/>
              </a:rPr>
              <a:t>  </a:t>
            </a:r>
            <a:endParaRPr/>
          </a:p>
          <a:p>
            <a:pPr indent="0" lvl="0" marL="0" marR="0" rtl="0" algn="l">
              <a:lnSpc>
                <a:spcPct val="90000"/>
              </a:lnSpc>
              <a:spcBef>
                <a:spcPts val="1000"/>
              </a:spcBef>
              <a:spcAft>
                <a:spcPts val="0"/>
              </a:spcAft>
              <a:buClr>
                <a:schemeClr val="lt1"/>
              </a:buClr>
              <a:buSzPts val="2400"/>
              <a:buFont typeface="Arial"/>
              <a:buNone/>
            </a:pPr>
            <a:r>
              <a:rPr b="0" i="0" lang="en-US" sz="2400" u="sng" cap="none" strike="noStrike">
                <a:solidFill>
                  <a:schemeClr val="lt1"/>
                </a:solidFill>
                <a:latin typeface="Arial"/>
                <a:ea typeface="Arial"/>
                <a:cs typeface="Arial"/>
                <a:sym typeface="Arial"/>
              </a:rPr>
              <a:t>A TEAM OF UP TO:</a:t>
            </a:r>
            <a:r>
              <a:rPr b="0" i="0" lang="en-US" sz="2400" u="none" cap="none" strike="noStrike">
                <a:solidFill>
                  <a:schemeClr val="lt1"/>
                </a:solidFill>
                <a:latin typeface="Arial"/>
                <a:ea typeface="Arial"/>
                <a:cs typeface="Arial"/>
                <a:sym typeface="Arial"/>
              </a:rPr>
              <a:t> 2                                                      </a:t>
            </a:r>
            <a:r>
              <a:rPr b="0" i="0" lang="en-US" sz="2400" u="sng" cap="none" strike="noStrike">
                <a:solidFill>
                  <a:schemeClr val="lt1"/>
                </a:solidFill>
                <a:latin typeface="Arial"/>
                <a:ea typeface="Arial"/>
                <a:cs typeface="Arial"/>
                <a:sym typeface="Arial"/>
              </a:rPr>
              <a:t>APPROXIMATE TIME</a:t>
            </a:r>
            <a:r>
              <a:rPr b="0" i="0" lang="en-US" sz="2400" u="none" cap="none" strike="noStrike">
                <a:solidFill>
                  <a:schemeClr val="lt1"/>
                </a:solidFill>
                <a:latin typeface="Arial"/>
                <a:ea typeface="Arial"/>
                <a:cs typeface="Arial"/>
                <a:sym typeface="Arial"/>
              </a:rPr>
              <a:t>: 50 minutes</a:t>
            </a:r>
            <a:endParaRPr/>
          </a:p>
          <a:p>
            <a:pPr indent="0" lvl="0" marL="0" marR="0" rtl="0" algn="l">
              <a:lnSpc>
                <a:spcPct val="90000"/>
              </a:lnSpc>
              <a:spcBef>
                <a:spcPts val="1000"/>
              </a:spcBef>
              <a:spcAft>
                <a:spcPts val="0"/>
              </a:spcAft>
              <a:buClr>
                <a:schemeClr val="lt1"/>
              </a:buClr>
              <a:buSzPts val="2400"/>
              <a:buFont typeface="Arial"/>
              <a:buNone/>
            </a:pPr>
            <a:r>
              <a:t/>
            </a:r>
            <a:endParaRPr b="0" i="0" sz="2400" u="none" cap="none" strike="noStrike">
              <a:solidFill>
                <a:schemeClr val="lt1"/>
              </a:solidFill>
              <a:latin typeface="Arial"/>
              <a:ea typeface="Arial"/>
              <a:cs typeface="Arial"/>
              <a:sym typeface="Arial"/>
            </a:endParaRPr>
          </a:p>
          <a:p>
            <a:pPr indent="0" lvl="0" marL="0" marR="0" rtl="0" algn="l">
              <a:lnSpc>
                <a:spcPct val="90000"/>
              </a:lnSpc>
              <a:spcBef>
                <a:spcPts val="1000"/>
              </a:spcBef>
              <a:spcAft>
                <a:spcPts val="0"/>
              </a:spcAft>
              <a:buClr>
                <a:schemeClr val="lt1"/>
              </a:buClr>
              <a:buSzPts val="2400"/>
              <a:buFont typeface="Arial"/>
              <a:buNone/>
            </a:pPr>
            <a:r>
              <a:rPr b="0" i="0" lang="en-US" sz="2400" u="none" cap="none" strike="noStrike">
                <a:solidFill>
                  <a:schemeClr val="lt1"/>
                </a:solidFill>
                <a:latin typeface="Arial"/>
                <a:ea typeface="Arial"/>
                <a:cs typeface="Arial"/>
                <a:sym typeface="Arial"/>
              </a:rPr>
              <a:t>2. </a:t>
            </a:r>
            <a:r>
              <a:rPr b="0" i="0" lang="en-US" sz="2400" u="sng" cap="none" strike="noStrike">
                <a:solidFill>
                  <a:schemeClr val="lt1"/>
                </a:solidFill>
                <a:latin typeface="Arial"/>
                <a:ea typeface="Arial"/>
                <a:cs typeface="Arial"/>
                <a:sym typeface="Arial"/>
              </a:rPr>
              <a:t>EVENT PARAMETERS</a:t>
            </a:r>
            <a:r>
              <a:rPr b="0" i="0" lang="en-US" sz="2400" u="none" cap="none" strike="noStrike">
                <a:solidFill>
                  <a:schemeClr val="lt1"/>
                </a:solidFill>
                <a:latin typeface="Arial"/>
                <a:ea typeface="Arial"/>
                <a:cs typeface="Arial"/>
                <a:sym typeface="Arial"/>
              </a:rPr>
              <a:t>: Each team is permitted to bring two computers (of any kind) or two 3-ring binders (any size) containing information in any form from any source, or one binder and one computer. The materials must be inserted into the rings (notebook sleeves are permitted). Each team member is permitted to bring a programmable calculator. No internet access is allowed; </a:t>
            </a:r>
            <a:r>
              <a:rPr b="0" i="0" lang="en-US" sz="2400" u="none" cap="none" strike="noStrike">
                <a:solidFill>
                  <a:srgbClr val="E28E7B"/>
                </a:solidFill>
                <a:latin typeface="Arial"/>
                <a:ea typeface="Arial"/>
                <a:cs typeface="Arial"/>
                <a:sym typeface="Arial"/>
              </a:rPr>
              <a:t>however teams may access a dedicated NASA data base.</a:t>
            </a:r>
            <a:endParaRPr b="0" i="0" sz="2400" u="none" cap="none" strike="noStrike">
              <a:solidFill>
                <a:srgbClr val="E28E7B"/>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8" name="Shape 118"/>
        <p:cNvGrpSpPr/>
        <p:nvPr/>
      </p:nvGrpSpPr>
      <p:grpSpPr>
        <a:xfrm>
          <a:off x="0" y="0"/>
          <a:ext cx="0" cy="0"/>
          <a:chOff x="0" y="0"/>
          <a:chExt cx="0" cy="0"/>
        </a:xfrm>
      </p:grpSpPr>
      <p:sp>
        <p:nvSpPr>
          <p:cNvPr id="119" name="Google Shape;119;p17"/>
          <p:cNvSpPr txBox="1"/>
          <p:nvPr>
            <p:ph type="title"/>
          </p:nvPr>
        </p:nvSpPr>
        <p:spPr>
          <a:xfrm>
            <a:off x="838200" y="365125"/>
            <a:ext cx="10515600" cy="9144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lt1"/>
              </a:buClr>
              <a:buSzPts val="4800"/>
              <a:buFont typeface="Arial"/>
              <a:buNone/>
            </a:pPr>
            <a:r>
              <a:rPr b="0" i="0" lang="en-US" sz="4800" u="none" cap="none" strike="noStrike">
                <a:solidFill>
                  <a:schemeClr val="lt1"/>
                </a:solidFill>
                <a:latin typeface="Arial"/>
                <a:ea typeface="Arial"/>
                <a:cs typeface="Arial"/>
                <a:sym typeface="Arial"/>
              </a:rPr>
              <a:t>2019 Rules</a:t>
            </a:r>
            <a:endParaRPr b="0" i="0" sz="4800" u="none" cap="none" strike="noStrike">
              <a:solidFill>
                <a:schemeClr val="lt1"/>
              </a:solidFill>
              <a:latin typeface="Arial"/>
              <a:ea typeface="Arial"/>
              <a:cs typeface="Arial"/>
              <a:sym typeface="Arial"/>
            </a:endParaRPr>
          </a:p>
        </p:txBody>
      </p:sp>
      <p:sp>
        <p:nvSpPr>
          <p:cNvPr id="120" name="Google Shape;120;p17"/>
          <p:cNvSpPr txBox="1"/>
          <p:nvPr>
            <p:ph idx="1" type="body"/>
          </p:nvPr>
        </p:nvSpPr>
        <p:spPr>
          <a:xfrm>
            <a:off x="838200" y="1463040"/>
            <a:ext cx="10515600" cy="470916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2400"/>
              <a:buFont typeface="Arial"/>
              <a:buNone/>
            </a:pPr>
            <a:r>
              <a:rPr b="0" i="0" lang="en-US" sz="2400" u="none" cap="none" strike="noStrike">
                <a:solidFill>
                  <a:schemeClr val="lt1"/>
                </a:solidFill>
                <a:latin typeface="Arial"/>
                <a:ea typeface="Arial"/>
                <a:cs typeface="Arial"/>
                <a:sym typeface="Arial"/>
              </a:rPr>
              <a:t>3. </a:t>
            </a:r>
            <a:r>
              <a:rPr b="0" i="0" lang="en-US" sz="2400" u="sng" cap="none" strike="noStrike">
                <a:solidFill>
                  <a:schemeClr val="lt1"/>
                </a:solidFill>
                <a:latin typeface="Arial"/>
                <a:ea typeface="Arial"/>
                <a:cs typeface="Arial"/>
                <a:sym typeface="Arial"/>
              </a:rPr>
              <a:t>THE COMPETITION</a:t>
            </a:r>
            <a:r>
              <a:rPr b="0" i="0" lang="en-US" sz="2400" u="none" cap="none" strike="noStrike">
                <a:solidFill>
                  <a:schemeClr val="lt1"/>
                </a:solidFill>
                <a:latin typeface="Arial"/>
                <a:ea typeface="Arial"/>
                <a:cs typeface="Arial"/>
                <a:sym typeface="Arial"/>
              </a:rPr>
              <a:t>: Using information which may include Hertzsprung-Russell diagrams, spectra, light curves, motions, cosmological distance equations and relationships, stellar magnitudes and classification, multi-wavelength images (X-ray, UV, optical, IR, radio), charts, graphs, and </a:t>
            </a:r>
            <a:r>
              <a:rPr b="0" i="0" lang="en-US" sz="2400" u="none" cap="none" strike="noStrike">
                <a:solidFill>
                  <a:srgbClr val="E28E7B"/>
                </a:solidFill>
                <a:latin typeface="Arial"/>
                <a:ea typeface="Arial"/>
                <a:cs typeface="Arial"/>
                <a:sym typeface="Arial"/>
              </a:rPr>
              <a:t>JS9 imaging analysis software</a:t>
            </a:r>
            <a:r>
              <a:rPr b="0" i="0" lang="en-US" sz="2400" u="none" cap="none" strike="noStrike">
                <a:solidFill>
                  <a:schemeClr val="lt1"/>
                </a:solidFill>
                <a:latin typeface="Arial"/>
                <a:ea typeface="Arial"/>
                <a:cs typeface="Arial"/>
                <a:sym typeface="Arial"/>
              </a:rPr>
              <a:t>, teams will complete activities and answer questions related to:</a:t>
            </a:r>
            <a:endParaRPr/>
          </a:p>
          <a:p>
            <a:pPr indent="0" lvl="0" marL="0" marR="0" rtl="0" algn="l">
              <a:lnSpc>
                <a:spcPct val="90000"/>
              </a:lnSpc>
              <a:spcBef>
                <a:spcPts val="1000"/>
              </a:spcBef>
              <a:spcAft>
                <a:spcPts val="0"/>
              </a:spcAft>
              <a:buClr>
                <a:schemeClr val="lt1"/>
              </a:buClr>
              <a:buSzPts val="2400"/>
              <a:buFont typeface="Arial"/>
              <a:buNone/>
            </a:pPr>
            <a:r>
              <a:rPr b="0" i="0" lang="en-US" sz="2400" u="none" cap="none" strike="noStrike">
                <a:solidFill>
                  <a:schemeClr val="lt1"/>
                </a:solidFill>
                <a:latin typeface="Arial"/>
                <a:ea typeface="Arial"/>
                <a:cs typeface="Arial"/>
                <a:sym typeface="Arial"/>
              </a:rPr>
              <a:t> </a:t>
            </a:r>
            <a:endParaRPr/>
          </a:p>
          <a:p>
            <a:pPr indent="-457200" lvl="0" marL="457200" marR="0" rtl="0" algn="l">
              <a:lnSpc>
                <a:spcPct val="90000"/>
              </a:lnSpc>
              <a:spcBef>
                <a:spcPts val="1000"/>
              </a:spcBef>
              <a:spcAft>
                <a:spcPts val="0"/>
              </a:spcAft>
              <a:buClr>
                <a:schemeClr val="lt1"/>
              </a:buClr>
              <a:buSzPts val="2400"/>
              <a:buFont typeface="Calibri"/>
              <a:buAutoNum type="alphaLcPeriod"/>
            </a:pPr>
            <a:r>
              <a:rPr b="0" i="0" lang="en-US" sz="2400" u="none" cap="none" strike="noStrike">
                <a:solidFill>
                  <a:schemeClr val="lt1"/>
                </a:solidFill>
                <a:latin typeface="Arial"/>
                <a:ea typeface="Arial"/>
                <a:cs typeface="Arial"/>
                <a:sym typeface="Arial"/>
              </a:rPr>
              <a:t>Stellar evolution, including stellar classification, spectral features and chemical composition, luminosity, blackbody radiation, color index and H-R diagram transitions, </a:t>
            </a:r>
            <a:r>
              <a:rPr b="0" i="0" lang="en-US" sz="2400" u="none" cap="none" strike="noStrike">
                <a:solidFill>
                  <a:srgbClr val="E28E7B"/>
                </a:solidFill>
                <a:latin typeface="Arial"/>
                <a:ea typeface="Arial"/>
                <a:cs typeface="Arial"/>
                <a:sym typeface="Arial"/>
              </a:rPr>
              <a:t>star formation</a:t>
            </a:r>
            <a:r>
              <a:rPr b="0" i="0" lang="en-US" sz="2400" u="none" cap="none" strike="noStrike">
                <a:solidFill>
                  <a:schemeClr val="lt1"/>
                </a:solidFill>
                <a:latin typeface="Arial"/>
                <a:ea typeface="Arial"/>
                <a:cs typeface="Arial"/>
                <a:sym typeface="Arial"/>
              </a:rPr>
              <a:t>, Cepheids, </a:t>
            </a:r>
            <a:r>
              <a:rPr b="0" i="0" lang="en-US" sz="2400" u="none" cap="none" strike="noStrike">
                <a:solidFill>
                  <a:srgbClr val="E28E7B"/>
                </a:solidFill>
                <a:latin typeface="Arial"/>
                <a:ea typeface="Arial"/>
                <a:cs typeface="Arial"/>
                <a:sym typeface="Arial"/>
              </a:rPr>
              <a:t>RR Lyrae stars, Type Ia </a:t>
            </a:r>
            <a:r>
              <a:rPr b="0" i="0" lang="en-US" sz="2400" u="none" cap="none" strike="noStrike">
                <a:solidFill>
                  <a:schemeClr val="lt1"/>
                </a:solidFill>
                <a:latin typeface="Arial"/>
                <a:ea typeface="Arial"/>
                <a:cs typeface="Arial"/>
                <a:sym typeface="Arial"/>
              </a:rPr>
              <a:t>&amp; Type II supernovas, neutron stars, pulsars, stellar mass black holes, </a:t>
            </a:r>
            <a:r>
              <a:rPr b="0" i="0" lang="en-US" sz="2400" u="none" cap="none" strike="noStrike">
                <a:solidFill>
                  <a:srgbClr val="E28E7B"/>
                </a:solidFill>
                <a:latin typeface="Arial"/>
                <a:ea typeface="Arial"/>
                <a:cs typeface="Arial"/>
                <a:sym typeface="Arial"/>
              </a:rPr>
              <a:t>supermassive black holes</a:t>
            </a:r>
            <a:r>
              <a:rPr b="0" i="0" lang="en-US" sz="2400" u="none" cap="none" strike="noStrike">
                <a:solidFill>
                  <a:schemeClr val="lt1"/>
                </a:solidFill>
                <a:latin typeface="Arial"/>
                <a:ea typeface="Arial"/>
                <a:cs typeface="Arial"/>
                <a:sym typeface="Arial"/>
              </a:rPr>
              <a:t>, X-ray &amp; gamma-ray binary systems, </a:t>
            </a:r>
            <a:r>
              <a:rPr b="0" i="0" lang="en-US" sz="2400" u="none" cap="none" strike="noStrike">
                <a:solidFill>
                  <a:srgbClr val="E28E7B"/>
                </a:solidFill>
                <a:latin typeface="Arial"/>
                <a:ea typeface="Arial"/>
                <a:cs typeface="Arial"/>
                <a:sym typeface="Arial"/>
              </a:rPr>
              <a:t>ultraluminous X-ray sources (ULXs), globular clusters, stellar populations in normal &amp; starburst galaxies, galactic structure and interactions, and gravitational waves.</a:t>
            </a:r>
            <a:endParaRPr b="0" i="0" sz="2400" u="none" cap="none" strike="noStrike">
              <a:solidFill>
                <a:srgbClr val="E28E7B"/>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4" name="Shape 124"/>
        <p:cNvGrpSpPr/>
        <p:nvPr/>
      </p:nvGrpSpPr>
      <p:grpSpPr>
        <a:xfrm>
          <a:off x="0" y="0"/>
          <a:ext cx="0" cy="0"/>
          <a:chOff x="0" y="0"/>
          <a:chExt cx="0" cy="0"/>
        </a:xfrm>
      </p:grpSpPr>
      <p:sp>
        <p:nvSpPr>
          <p:cNvPr id="125" name="Google Shape;125;p18"/>
          <p:cNvSpPr txBox="1"/>
          <p:nvPr>
            <p:ph type="title"/>
          </p:nvPr>
        </p:nvSpPr>
        <p:spPr>
          <a:xfrm>
            <a:off x="838200" y="365125"/>
            <a:ext cx="10515600" cy="9144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lt1"/>
              </a:buClr>
              <a:buSzPts val="4800"/>
              <a:buFont typeface="Arial"/>
              <a:buNone/>
            </a:pPr>
            <a:r>
              <a:rPr b="0" i="0" lang="en-US" sz="4800" u="none" cap="none" strike="noStrike">
                <a:solidFill>
                  <a:schemeClr val="lt1"/>
                </a:solidFill>
                <a:latin typeface="Arial"/>
                <a:ea typeface="Arial"/>
                <a:cs typeface="Arial"/>
                <a:sym typeface="Arial"/>
              </a:rPr>
              <a:t>2019 Rules</a:t>
            </a:r>
            <a:endParaRPr b="0" i="0" sz="4800" u="none" cap="none" strike="noStrike">
              <a:solidFill>
                <a:schemeClr val="lt1"/>
              </a:solidFill>
              <a:latin typeface="Arial"/>
              <a:ea typeface="Arial"/>
              <a:cs typeface="Arial"/>
              <a:sym typeface="Arial"/>
            </a:endParaRPr>
          </a:p>
        </p:txBody>
      </p:sp>
      <p:sp>
        <p:nvSpPr>
          <p:cNvPr id="126" name="Google Shape;126;p18"/>
          <p:cNvSpPr txBox="1"/>
          <p:nvPr>
            <p:ph idx="1" type="body"/>
          </p:nvPr>
        </p:nvSpPr>
        <p:spPr>
          <a:xfrm>
            <a:off x="838200" y="1463040"/>
            <a:ext cx="10515600" cy="470916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2400"/>
              <a:buFont typeface="Arial"/>
              <a:buNone/>
            </a:pPr>
            <a:r>
              <a:rPr b="0" i="0" lang="en-US" sz="2400" u="none" cap="none" strike="noStrike">
                <a:solidFill>
                  <a:schemeClr val="lt1"/>
                </a:solidFill>
                <a:latin typeface="Arial"/>
                <a:ea typeface="Arial"/>
                <a:cs typeface="Arial"/>
                <a:sym typeface="Arial"/>
              </a:rPr>
              <a:t>3. </a:t>
            </a:r>
            <a:r>
              <a:rPr b="0" i="0" lang="en-US" sz="2400" u="sng" cap="none" strike="noStrike">
                <a:solidFill>
                  <a:schemeClr val="lt1"/>
                </a:solidFill>
                <a:latin typeface="Arial"/>
                <a:ea typeface="Arial"/>
                <a:cs typeface="Arial"/>
                <a:sym typeface="Arial"/>
              </a:rPr>
              <a:t>THE COMPETITION</a:t>
            </a:r>
            <a:r>
              <a:rPr b="0" i="0" lang="en-US" sz="2400" u="none" cap="none" strike="noStrike">
                <a:solidFill>
                  <a:schemeClr val="lt1"/>
                </a:solidFill>
                <a:latin typeface="Arial"/>
                <a:ea typeface="Arial"/>
                <a:cs typeface="Arial"/>
                <a:sym typeface="Arial"/>
              </a:rPr>
              <a:t>: Using information which may include Hertzsprung-Russell diagrams, spectra, light curves, motions, cosmological distance equations and relationships, stellar magnitudes and classification, multi-wavelength images (X-ray, UV, optical, IR, radio), charts, graphs, and </a:t>
            </a:r>
            <a:r>
              <a:rPr b="0" i="0" lang="en-US" sz="2400" u="none" cap="none" strike="noStrike">
                <a:solidFill>
                  <a:srgbClr val="E28E7B"/>
                </a:solidFill>
                <a:latin typeface="Arial"/>
                <a:ea typeface="Arial"/>
                <a:cs typeface="Arial"/>
                <a:sym typeface="Arial"/>
              </a:rPr>
              <a:t>JS9 imaging analysis software</a:t>
            </a:r>
            <a:r>
              <a:rPr b="0" i="0" lang="en-US" sz="2400" u="none" cap="none" strike="noStrike">
                <a:solidFill>
                  <a:schemeClr val="lt1"/>
                </a:solidFill>
                <a:latin typeface="Arial"/>
                <a:ea typeface="Arial"/>
                <a:cs typeface="Arial"/>
                <a:sym typeface="Arial"/>
              </a:rPr>
              <a:t>, teams will complete activities and answer questions related to:</a:t>
            </a:r>
            <a:endParaRPr/>
          </a:p>
          <a:p>
            <a:pPr indent="0" lvl="0" marL="0" marR="0" rtl="0" algn="l">
              <a:lnSpc>
                <a:spcPct val="90000"/>
              </a:lnSpc>
              <a:spcBef>
                <a:spcPts val="1000"/>
              </a:spcBef>
              <a:spcAft>
                <a:spcPts val="0"/>
              </a:spcAft>
              <a:buClr>
                <a:schemeClr val="lt1"/>
              </a:buClr>
              <a:buSzPts val="2400"/>
              <a:buFont typeface="Arial"/>
              <a:buNone/>
            </a:pPr>
            <a:r>
              <a:t/>
            </a:r>
            <a:endParaRPr b="0" i="0" sz="2400" u="none" cap="none" strike="noStrike">
              <a:solidFill>
                <a:schemeClr val="lt1"/>
              </a:solidFill>
              <a:latin typeface="Arial"/>
              <a:ea typeface="Arial"/>
              <a:cs typeface="Arial"/>
              <a:sym typeface="Arial"/>
            </a:endParaRPr>
          </a:p>
          <a:p>
            <a:pPr indent="-457200" lvl="0" marL="457200" marR="0" rtl="0" algn="l">
              <a:lnSpc>
                <a:spcPct val="90000"/>
              </a:lnSpc>
              <a:spcBef>
                <a:spcPts val="1000"/>
              </a:spcBef>
              <a:spcAft>
                <a:spcPts val="0"/>
              </a:spcAft>
              <a:buClr>
                <a:schemeClr val="lt1"/>
              </a:buClr>
              <a:buSzPts val="2400"/>
              <a:buFont typeface="Calibri"/>
              <a:buAutoNum type="alphaLcPeriod" startAt="2"/>
            </a:pPr>
            <a:r>
              <a:rPr b="0" i="0" lang="en-US" sz="2400" u="none" cap="none" strike="noStrike">
                <a:solidFill>
                  <a:schemeClr val="lt1"/>
                </a:solidFill>
                <a:latin typeface="Arial"/>
                <a:ea typeface="Arial"/>
                <a:cs typeface="Arial"/>
                <a:sym typeface="Arial"/>
              </a:rPr>
              <a:t>Use Kepler’s laws, rotation and circular motion to answer questions relating to the orbital motions of binary systems </a:t>
            </a:r>
            <a:r>
              <a:rPr b="0" i="0" lang="en-US" sz="2400" u="none" cap="none" strike="noStrike">
                <a:solidFill>
                  <a:srgbClr val="E28E7B"/>
                </a:solidFill>
                <a:latin typeface="Arial"/>
                <a:ea typeface="Arial"/>
                <a:cs typeface="Arial"/>
                <a:sym typeface="Arial"/>
              </a:rPr>
              <a:t>and galaxies</a:t>
            </a:r>
            <a:r>
              <a:rPr b="0" i="0" lang="en-US" sz="2400" u="none" cap="none" strike="noStrike">
                <a:solidFill>
                  <a:schemeClr val="lt1"/>
                </a:solidFill>
                <a:latin typeface="Arial"/>
                <a:ea typeface="Arial"/>
                <a:cs typeface="Arial"/>
                <a:sym typeface="Arial"/>
              </a:rPr>
              <a:t>; use parallax, spectroscopic parallax, the distance modulus, the period-luminosity relationship, </a:t>
            </a:r>
            <a:r>
              <a:rPr b="0" i="0" lang="en-US" sz="2400" u="none" cap="none" strike="noStrike">
                <a:solidFill>
                  <a:srgbClr val="E28E7B"/>
                </a:solidFill>
                <a:latin typeface="Arial"/>
                <a:ea typeface="Arial"/>
                <a:cs typeface="Arial"/>
                <a:sym typeface="Arial"/>
              </a:rPr>
              <a:t>Hubble’s law, and the Tully-Fisher relationship </a:t>
            </a:r>
            <a:r>
              <a:rPr b="0" i="0" lang="en-US" sz="2400" u="none" cap="none" strike="noStrike">
                <a:solidFill>
                  <a:schemeClr val="lt1"/>
                </a:solidFill>
                <a:latin typeface="Arial"/>
                <a:ea typeface="Arial"/>
                <a:cs typeface="Arial"/>
                <a:sym typeface="Arial"/>
              </a:rPr>
              <a:t>to calculate distances.</a:t>
            </a:r>
            <a:endParaRPr/>
          </a:p>
          <a:p>
            <a:pPr indent="0" lvl="0" marL="0" marR="0" rtl="0" algn="l">
              <a:lnSpc>
                <a:spcPct val="90000"/>
              </a:lnSpc>
              <a:spcBef>
                <a:spcPts val="1000"/>
              </a:spcBef>
              <a:spcAft>
                <a:spcPts val="0"/>
              </a:spcAft>
              <a:buClr>
                <a:schemeClr val="lt1"/>
              </a:buClr>
              <a:buSzPts val="2400"/>
              <a:buFont typeface="Arial"/>
              <a:buNone/>
            </a:pPr>
            <a:r>
              <a:t/>
            </a:r>
            <a:endParaRPr b="0" i="0" sz="2400" u="none" cap="none" strike="noStrike">
              <a:solidFill>
                <a:schemeClr val="lt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0" name="Shape 130"/>
        <p:cNvGrpSpPr/>
        <p:nvPr/>
      </p:nvGrpSpPr>
      <p:grpSpPr>
        <a:xfrm>
          <a:off x="0" y="0"/>
          <a:ext cx="0" cy="0"/>
          <a:chOff x="0" y="0"/>
          <a:chExt cx="0" cy="0"/>
        </a:xfrm>
      </p:grpSpPr>
      <p:sp>
        <p:nvSpPr>
          <p:cNvPr id="131" name="Google Shape;131;p19"/>
          <p:cNvSpPr txBox="1"/>
          <p:nvPr>
            <p:ph type="title"/>
          </p:nvPr>
        </p:nvSpPr>
        <p:spPr>
          <a:xfrm>
            <a:off x="838200" y="365125"/>
            <a:ext cx="10515600" cy="9144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lt1"/>
              </a:buClr>
              <a:buSzPts val="4800"/>
              <a:buFont typeface="Arial"/>
              <a:buNone/>
            </a:pPr>
            <a:r>
              <a:rPr b="0" i="0" lang="en-US" sz="4800" u="none" cap="none" strike="noStrike">
                <a:solidFill>
                  <a:schemeClr val="lt1"/>
                </a:solidFill>
                <a:latin typeface="Arial"/>
                <a:ea typeface="Arial"/>
                <a:cs typeface="Arial"/>
                <a:sym typeface="Arial"/>
              </a:rPr>
              <a:t>2019 Rules</a:t>
            </a:r>
            <a:endParaRPr b="0" i="0" sz="4800" u="none" cap="none" strike="noStrike">
              <a:solidFill>
                <a:schemeClr val="lt1"/>
              </a:solidFill>
              <a:latin typeface="Arial"/>
              <a:ea typeface="Arial"/>
              <a:cs typeface="Arial"/>
              <a:sym typeface="Arial"/>
            </a:endParaRPr>
          </a:p>
        </p:txBody>
      </p:sp>
      <p:sp>
        <p:nvSpPr>
          <p:cNvPr id="132" name="Google Shape;132;p19"/>
          <p:cNvSpPr txBox="1"/>
          <p:nvPr>
            <p:ph idx="1" type="body"/>
          </p:nvPr>
        </p:nvSpPr>
        <p:spPr>
          <a:xfrm>
            <a:off x="838200" y="1463040"/>
            <a:ext cx="10515600" cy="470916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2400"/>
              <a:buFont typeface="Arial"/>
              <a:buNone/>
            </a:pPr>
            <a:r>
              <a:rPr b="0" i="0" lang="en-US" sz="2400" u="none" cap="none" strike="noStrike">
                <a:solidFill>
                  <a:schemeClr val="lt1"/>
                </a:solidFill>
                <a:latin typeface="Arial"/>
                <a:ea typeface="Arial"/>
                <a:cs typeface="Arial"/>
                <a:sym typeface="Arial"/>
              </a:rPr>
              <a:t>3. </a:t>
            </a:r>
            <a:r>
              <a:rPr b="0" i="0" lang="en-US" sz="2400" u="sng" cap="none" strike="noStrike">
                <a:solidFill>
                  <a:schemeClr val="lt1"/>
                </a:solidFill>
                <a:latin typeface="Arial"/>
                <a:ea typeface="Arial"/>
                <a:cs typeface="Arial"/>
                <a:sym typeface="Arial"/>
              </a:rPr>
              <a:t>THE COMPETITION</a:t>
            </a:r>
            <a:r>
              <a:rPr b="0" i="0" lang="en-US" sz="2400" u="none" cap="none" strike="noStrike">
                <a:solidFill>
                  <a:schemeClr val="lt1"/>
                </a:solidFill>
                <a:latin typeface="Arial"/>
                <a:ea typeface="Arial"/>
                <a:cs typeface="Arial"/>
                <a:sym typeface="Arial"/>
              </a:rPr>
              <a:t>: Using information which may include Hertzsprung-Russell diagrams, spectra, light curves, motions, cosmological distance equations and relationships, stellar magnitudes and classification, multi-wavelength images (X-ray, UV, optical, IR, radio), charts, graphs, and </a:t>
            </a:r>
            <a:r>
              <a:rPr b="0" i="0" lang="en-US" sz="2400" u="none" cap="none" strike="noStrike">
                <a:solidFill>
                  <a:srgbClr val="E28E7B"/>
                </a:solidFill>
                <a:latin typeface="Arial"/>
                <a:ea typeface="Arial"/>
                <a:cs typeface="Arial"/>
                <a:sym typeface="Arial"/>
              </a:rPr>
              <a:t>JS9 imaging analysis software</a:t>
            </a:r>
            <a:r>
              <a:rPr b="0" i="0" lang="en-US" sz="2400" u="none" cap="none" strike="noStrike">
                <a:solidFill>
                  <a:schemeClr val="lt1"/>
                </a:solidFill>
                <a:latin typeface="Arial"/>
                <a:ea typeface="Arial"/>
                <a:cs typeface="Arial"/>
                <a:sym typeface="Arial"/>
              </a:rPr>
              <a:t>, teams will complete activities and answer questions related to:</a:t>
            </a:r>
            <a:endParaRPr/>
          </a:p>
          <a:p>
            <a:pPr indent="0" lvl="0" marL="0" marR="0" rtl="0" algn="l">
              <a:lnSpc>
                <a:spcPct val="90000"/>
              </a:lnSpc>
              <a:spcBef>
                <a:spcPts val="1000"/>
              </a:spcBef>
              <a:spcAft>
                <a:spcPts val="0"/>
              </a:spcAft>
              <a:buClr>
                <a:schemeClr val="lt1"/>
              </a:buClr>
              <a:buSzPts val="2400"/>
              <a:buFont typeface="Arial"/>
              <a:buNone/>
            </a:pPr>
            <a:r>
              <a:t/>
            </a:r>
            <a:endParaRPr b="0" i="0" sz="2400" u="none" cap="none" strike="noStrike">
              <a:solidFill>
                <a:schemeClr val="lt1"/>
              </a:solidFill>
              <a:latin typeface="Arial"/>
              <a:ea typeface="Arial"/>
              <a:cs typeface="Arial"/>
              <a:sym typeface="Arial"/>
            </a:endParaRPr>
          </a:p>
          <a:p>
            <a:pPr indent="-457200" lvl="0" marL="457200" marR="0" rtl="0" algn="l">
              <a:lnSpc>
                <a:spcPct val="90000"/>
              </a:lnSpc>
              <a:spcBef>
                <a:spcPts val="1000"/>
              </a:spcBef>
              <a:spcAft>
                <a:spcPts val="0"/>
              </a:spcAft>
              <a:buClr>
                <a:schemeClr val="lt1"/>
              </a:buClr>
              <a:buSzPts val="2400"/>
              <a:buFont typeface="Calibri"/>
              <a:buAutoNum type="alphaLcPeriod" startAt="3"/>
            </a:pPr>
            <a:r>
              <a:rPr b="0" i="0" lang="en-US" sz="2400" u="none" cap="none" strike="noStrike">
                <a:solidFill>
                  <a:schemeClr val="lt1"/>
                </a:solidFill>
                <a:latin typeface="Arial"/>
                <a:ea typeface="Arial"/>
                <a:cs typeface="Arial"/>
                <a:sym typeface="Arial"/>
              </a:rPr>
              <a:t>Identify and answer questions relating to the content areas outlined above for the following objects: </a:t>
            </a:r>
            <a:r>
              <a:rPr b="0" i="0" lang="en-US" sz="2400" u="none" cap="none" strike="noStrike">
                <a:solidFill>
                  <a:srgbClr val="E28E7B"/>
                </a:solidFill>
                <a:latin typeface="Arial"/>
                <a:ea typeface="Arial"/>
                <a:cs typeface="Arial"/>
                <a:sym typeface="Arial"/>
              </a:rPr>
              <a:t>M51/NGC 5195, IC 10, SPT 0346-52, M81/M82, ESO 137-001, SN2014J, Phoenix Cluster, NGC 4993, 47 Tucanae/X9, Chandra Deep Field South, Cen A, M100,   Abell 400, Antennae Galaxies, Sagittarius A*</a:t>
            </a:r>
            <a:endParaRPr b="0" i="0" sz="2400" u="none" cap="none" strike="noStrike">
              <a:solidFill>
                <a:srgbClr val="E28E7B"/>
              </a:solidFill>
              <a:latin typeface="Arial"/>
              <a:ea typeface="Arial"/>
              <a:cs typeface="Arial"/>
              <a:sym typeface="Arial"/>
            </a:endParaRPr>
          </a:p>
          <a:p>
            <a:pPr indent="0" lvl="0" marL="0" marR="0" rtl="0" algn="l">
              <a:lnSpc>
                <a:spcPct val="90000"/>
              </a:lnSpc>
              <a:spcBef>
                <a:spcPts val="1000"/>
              </a:spcBef>
              <a:spcAft>
                <a:spcPts val="0"/>
              </a:spcAft>
              <a:buClr>
                <a:schemeClr val="lt1"/>
              </a:buClr>
              <a:buSzPts val="2400"/>
              <a:buFont typeface="Arial"/>
              <a:buNone/>
            </a:pPr>
            <a:r>
              <a:t/>
            </a:r>
            <a:endParaRPr b="0" i="0" sz="2400" u="none" cap="none" strike="noStrike">
              <a:solidFill>
                <a:schemeClr val="lt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7" name="Shape 137"/>
        <p:cNvGrpSpPr/>
        <p:nvPr/>
      </p:nvGrpSpPr>
      <p:grpSpPr>
        <a:xfrm>
          <a:off x="0" y="0"/>
          <a:ext cx="0" cy="0"/>
          <a:chOff x="0" y="0"/>
          <a:chExt cx="0" cy="0"/>
        </a:xfrm>
      </p:grpSpPr>
      <p:sp>
        <p:nvSpPr>
          <p:cNvPr id="138" name="Google Shape;138;p20"/>
          <p:cNvSpPr txBox="1"/>
          <p:nvPr>
            <p:ph type="title"/>
          </p:nvPr>
        </p:nvSpPr>
        <p:spPr>
          <a:xfrm>
            <a:off x="838200" y="365125"/>
            <a:ext cx="10515600" cy="9144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lt1"/>
              </a:buClr>
              <a:buSzPts val="4800"/>
              <a:buFont typeface="Arial"/>
              <a:buNone/>
            </a:pPr>
            <a:r>
              <a:rPr b="0" i="0" lang="en-US" sz="4800" u="none" cap="none" strike="noStrike">
                <a:solidFill>
                  <a:schemeClr val="lt1"/>
                </a:solidFill>
                <a:latin typeface="Arial"/>
                <a:ea typeface="Arial"/>
                <a:cs typeface="Arial"/>
                <a:sym typeface="Arial"/>
              </a:rPr>
              <a:t>Stellar Evolution…</a:t>
            </a:r>
            <a:endParaRPr b="0" i="0" sz="4800" u="none" cap="none" strike="noStrike">
              <a:solidFill>
                <a:schemeClr val="lt1"/>
              </a:solidFill>
              <a:latin typeface="Arial"/>
              <a:ea typeface="Arial"/>
              <a:cs typeface="Arial"/>
              <a:sym typeface="Arial"/>
            </a:endParaRPr>
          </a:p>
        </p:txBody>
      </p:sp>
      <p:pic>
        <p:nvPicPr>
          <p:cNvPr descr="stellar_fate_type1a_label_300dpi" id="139" name="Google Shape;139;p20"/>
          <p:cNvPicPr preferRelativeResize="0"/>
          <p:nvPr/>
        </p:nvPicPr>
        <p:blipFill rotWithShape="1">
          <a:blip r:embed="rId3">
            <a:alphaModFix/>
          </a:blip>
          <a:srcRect b="0" l="0" r="0" t="0"/>
          <a:stretch/>
        </p:blipFill>
        <p:spPr>
          <a:xfrm>
            <a:off x="838200" y="1447800"/>
            <a:ext cx="6436822" cy="4489972"/>
          </a:xfrm>
          <a:prstGeom prst="rect">
            <a:avLst/>
          </a:prstGeom>
          <a:noFill/>
          <a:ln cap="flat" cmpd="sng" w="9525">
            <a:solidFill>
              <a:schemeClr val="lt1"/>
            </a:solidFill>
            <a:prstDash val="solid"/>
            <a:miter lim="800000"/>
            <a:headEnd len="sm" w="sm" type="none"/>
            <a:tailEnd len="sm" w="sm" type="none"/>
          </a:ln>
        </p:spPr>
      </p:pic>
      <p:pic>
        <p:nvPicPr>
          <p:cNvPr descr="H-R2" id="140" name="Google Shape;140;p20"/>
          <p:cNvPicPr preferRelativeResize="0"/>
          <p:nvPr/>
        </p:nvPicPr>
        <p:blipFill rotWithShape="1">
          <a:blip r:embed="rId4">
            <a:alphaModFix/>
          </a:blip>
          <a:srcRect b="0" l="0" r="0" t="0"/>
          <a:stretch/>
        </p:blipFill>
        <p:spPr>
          <a:xfrm>
            <a:off x="7476259" y="365125"/>
            <a:ext cx="4389120" cy="3282193"/>
          </a:xfrm>
          <a:prstGeom prst="rect">
            <a:avLst/>
          </a:prstGeom>
          <a:noFill/>
          <a:ln>
            <a:noFill/>
          </a:ln>
        </p:spPr>
      </p:pic>
      <p:pic>
        <p:nvPicPr>
          <p:cNvPr descr="See Explanation.  Clicking on the picture will download &#10; the highest resolution version available." id="141" name="Google Shape;141;p20"/>
          <p:cNvPicPr preferRelativeResize="0"/>
          <p:nvPr/>
        </p:nvPicPr>
        <p:blipFill rotWithShape="1">
          <a:blip r:embed="rId5">
            <a:alphaModFix/>
          </a:blip>
          <a:srcRect b="0" l="0" r="0" t="0"/>
          <a:stretch/>
        </p:blipFill>
        <p:spPr>
          <a:xfrm>
            <a:off x="8344939" y="3832225"/>
            <a:ext cx="2651760" cy="2651761"/>
          </a:xfrm>
          <a:prstGeom prst="rect">
            <a:avLst/>
          </a:prstGeom>
          <a:noFill/>
          <a:ln cap="flat" cmpd="sng" w="9525">
            <a:solidFill>
              <a:schemeClr val="lt1"/>
            </a:solidFill>
            <a:prstDash val="solid"/>
            <a:round/>
            <a:headEnd len="sm" w="sm" type="none"/>
            <a:tailEnd len="sm" w="sm" type="none"/>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6" name="Shape 146"/>
        <p:cNvGrpSpPr/>
        <p:nvPr/>
      </p:nvGrpSpPr>
      <p:grpSpPr>
        <a:xfrm>
          <a:off x="0" y="0"/>
          <a:ext cx="0" cy="0"/>
          <a:chOff x="0" y="0"/>
          <a:chExt cx="0" cy="0"/>
        </a:xfrm>
      </p:grpSpPr>
      <p:sp>
        <p:nvSpPr>
          <p:cNvPr id="147" name="Google Shape;147;p21"/>
          <p:cNvSpPr txBox="1"/>
          <p:nvPr>
            <p:ph type="title"/>
          </p:nvPr>
        </p:nvSpPr>
        <p:spPr>
          <a:xfrm>
            <a:off x="838200" y="365125"/>
            <a:ext cx="10515600" cy="9144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lt1"/>
              </a:buClr>
              <a:buSzPts val="4800"/>
              <a:buFont typeface="Arial"/>
              <a:buNone/>
            </a:pPr>
            <a:r>
              <a:rPr b="0" i="0" lang="en-US" sz="4800" u="none" cap="none" strike="noStrike">
                <a:solidFill>
                  <a:schemeClr val="lt1"/>
                </a:solidFill>
                <a:latin typeface="Arial"/>
                <a:ea typeface="Arial"/>
                <a:cs typeface="Arial"/>
                <a:sym typeface="Arial"/>
              </a:rPr>
              <a:t>…in Galaxies</a:t>
            </a:r>
            <a:endParaRPr b="0" i="0" sz="4800" u="none" cap="none" strike="noStrike">
              <a:solidFill>
                <a:schemeClr val="lt1"/>
              </a:solidFill>
              <a:latin typeface="Arial"/>
              <a:ea typeface="Arial"/>
              <a:cs typeface="Arial"/>
              <a:sym typeface="Arial"/>
            </a:endParaRPr>
          </a:p>
        </p:txBody>
      </p:sp>
      <p:pic>
        <p:nvPicPr>
          <p:cNvPr descr="The Hubble tuning fork - classification of galaxies" id="148" name="Google Shape;148;p21"/>
          <p:cNvPicPr preferRelativeResize="0"/>
          <p:nvPr/>
        </p:nvPicPr>
        <p:blipFill rotWithShape="1">
          <a:blip r:embed="rId3">
            <a:alphaModFix/>
          </a:blip>
          <a:srcRect b="0" l="0" r="0" t="0"/>
          <a:stretch/>
        </p:blipFill>
        <p:spPr>
          <a:xfrm>
            <a:off x="838200" y="1371600"/>
            <a:ext cx="5620011" cy="4624466"/>
          </a:xfrm>
          <a:prstGeom prst="rect">
            <a:avLst/>
          </a:prstGeom>
          <a:noFill/>
          <a:ln cap="flat" cmpd="sng" w="9525">
            <a:solidFill>
              <a:schemeClr val="lt1"/>
            </a:solidFill>
            <a:prstDash val="solid"/>
            <a:round/>
            <a:headEnd len="sm" w="sm" type="none"/>
            <a:tailEnd len="sm" w="sm" type="none"/>
          </a:ln>
        </p:spPr>
      </p:pic>
      <p:pic>
        <p:nvPicPr>
          <p:cNvPr descr="http://sci.esa.int/science-e-media/img/5e/ESA_Gaia_Milky_Way_Anatomy_625.jpg" id="149" name="Google Shape;149;p21"/>
          <p:cNvPicPr preferRelativeResize="0"/>
          <p:nvPr/>
        </p:nvPicPr>
        <p:blipFill rotWithShape="1">
          <a:blip r:embed="rId4">
            <a:alphaModFix/>
          </a:blip>
          <a:srcRect b="0" l="47626" r="0" t="0"/>
          <a:stretch/>
        </p:blipFill>
        <p:spPr>
          <a:xfrm>
            <a:off x="7191375" y="1759266"/>
            <a:ext cx="3657600" cy="3497442"/>
          </a:xfrm>
          <a:prstGeom prst="rect">
            <a:avLst/>
          </a:prstGeom>
          <a:noFill/>
          <a:ln cap="flat" cmpd="sng" w="9525">
            <a:solidFill>
              <a:schemeClr val="lt1"/>
            </a:solidFill>
            <a:prstDash val="solid"/>
            <a:round/>
            <a:headEnd len="sm" w="sm" type="none"/>
            <a:tailEnd len="sm" w="sm" type="none"/>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3" name="Shape 153"/>
        <p:cNvGrpSpPr/>
        <p:nvPr/>
      </p:nvGrpSpPr>
      <p:grpSpPr>
        <a:xfrm>
          <a:off x="0" y="0"/>
          <a:ext cx="0" cy="0"/>
          <a:chOff x="0" y="0"/>
          <a:chExt cx="0" cy="0"/>
        </a:xfrm>
      </p:grpSpPr>
      <p:sp>
        <p:nvSpPr>
          <p:cNvPr id="154" name="Google Shape;154;p22"/>
          <p:cNvSpPr txBox="1"/>
          <p:nvPr>
            <p:ph type="title"/>
          </p:nvPr>
        </p:nvSpPr>
        <p:spPr>
          <a:xfrm>
            <a:off x="838200" y="365125"/>
            <a:ext cx="10515600" cy="9144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lt1"/>
              </a:buClr>
              <a:buSzPts val="4800"/>
              <a:buFont typeface="Arial"/>
              <a:buNone/>
            </a:pPr>
            <a:r>
              <a:rPr b="0" i="0" lang="en-US" sz="4800" u="none" cap="none" strike="noStrike">
                <a:solidFill>
                  <a:schemeClr val="lt1"/>
                </a:solidFill>
                <a:latin typeface="Arial"/>
                <a:ea typeface="Arial"/>
                <a:cs typeface="Arial"/>
                <a:sym typeface="Arial"/>
              </a:rPr>
              <a:t>Deep Sky Objects</a:t>
            </a:r>
            <a:endParaRPr b="0" i="0" sz="4800" u="none" cap="none" strike="noStrike">
              <a:solidFill>
                <a:schemeClr val="lt1"/>
              </a:solidFill>
              <a:latin typeface="Arial"/>
              <a:ea typeface="Arial"/>
              <a:cs typeface="Arial"/>
              <a:sym typeface="Arial"/>
            </a:endParaRPr>
          </a:p>
        </p:txBody>
      </p:sp>
      <p:sp>
        <p:nvSpPr>
          <p:cNvPr id="155" name="Google Shape;155;p22"/>
          <p:cNvSpPr txBox="1"/>
          <p:nvPr>
            <p:ph idx="1" type="body"/>
          </p:nvPr>
        </p:nvSpPr>
        <p:spPr>
          <a:xfrm>
            <a:off x="6327648" y="365125"/>
            <a:ext cx="5029200" cy="5807075"/>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89C3E0"/>
              </a:buClr>
              <a:buSzPts val="2400"/>
              <a:buFont typeface="Arial"/>
              <a:buNone/>
            </a:pPr>
            <a:r>
              <a:rPr b="0" i="0" lang="en-US" sz="2400" u="none" cap="none" strike="noStrike">
                <a:solidFill>
                  <a:srgbClr val="89C3E0"/>
                </a:solidFill>
                <a:latin typeface="Arial"/>
                <a:ea typeface="Arial"/>
                <a:cs typeface="Arial"/>
                <a:sym typeface="Arial"/>
              </a:rPr>
              <a:t>Interacting Galaxies:</a:t>
            </a:r>
            <a:endParaRPr/>
          </a:p>
          <a:p>
            <a:pPr indent="0" lvl="0" marL="0" marR="0" rtl="0" algn="l">
              <a:lnSpc>
                <a:spcPct val="90000"/>
              </a:lnSpc>
              <a:spcBef>
                <a:spcPts val="1000"/>
              </a:spcBef>
              <a:spcAft>
                <a:spcPts val="0"/>
              </a:spcAft>
              <a:buClr>
                <a:schemeClr val="lt1"/>
              </a:buClr>
              <a:buSzPts val="2400"/>
              <a:buFont typeface="Arial"/>
              <a:buNone/>
            </a:pPr>
            <a:r>
              <a:rPr b="0" i="0" lang="en-US" sz="2400" u="none" cap="none" strike="noStrike">
                <a:solidFill>
                  <a:schemeClr val="lt1"/>
                </a:solidFill>
                <a:latin typeface="Arial"/>
                <a:ea typeface="Arial"/>
                <a:cs typeface="Arial"/>
                <a:sym typeface="Arial"/>
              </a:rPr>
              <a:t>&gt;    Antennae Galaxies</a:t>
            </a:r>
            <a:endParaRPr/>
          </a:p>
          <a:p>
            <a:pPr indent="0" lvl="0" marL="0" marR="0" rtl="0" algn="l">
              <a:lnSpc>
                <a:spcPct val="90000"/>
              </a:lnSpc>
              <a:spcBef>
                <a:spcPts val="1000"/>
              </a:spcBef>
              <a:spcAft>
                <a:spcPts val="0"/>
              </a:spcAft>
              <a:buClr>
                <a:schemeClr val="lt1"/>
              </a:buClr>
              <a:buSzPts val="2400"/>
              <a:buFont typeface="Arial"/>
              <a:buNone/>
            </a:pPr>
            <a:r>
              <a:rPr b="0" i="0" lang="en-US" sz="2400" u="none" cap="none" strike="noStrike">
                <a:solidFill>
                  <a:schemeClr val="lt1"/>
                </a:solidFill>
                <a:latin typeface="Arial"/>
                <a:ea typeface="Arial"/>
                <a:cs typeface="Arial"/>
                <a:sym typeface="Arial"/>
              </a:rPr>
              <a:t>&gt;    M51/NGC 5195</a:t>
            </a:r>
            <a:endParaRPr/>
          </a:p>
          <a:p>
            <a:pPr indent="0" lvl="0" marL="0" marR="0" rtl="0" algn="l">
              <a:lnSpc>
                <a:spcPct val="90000"/>
              </a:lnSpc>
              <a:spcBef>
                <a:spcPts val="1000"/>
              </a:spcBef>
              <a:spcAft>
                <a:spcPts val="0"/>
              </a:spcAft>
              <a:buClr>
                <a:schemeClr val="lt1"/>
              </a:buClr>
              <a:buSzPts val="2400"/>
              <a:buFont typeface="Arial"/>
              <a:buNone/>
            </a:pPr>
            <a:r>
              <a:rPr b="0" i="0" lang="en-US" sz="2400" u="none" cap="none" strike="noStrike">
                <a:solidFill>
                  <a:schemeClr val="lt1"/>
                </a:solidFill>
                <a:latin typeface="Arial"/>
                <a:ea typeface="Arial"/>
                <a:cs typeface="Arial"/>
                <a:sym typeface="Arial"/>
              </a:rPr>
              <a:t>&gt;    M81/M82 </a:t>
            </a:r>
            <a:endParaRPr/>
          </a:p>
          <a:p>
            <a:pPr indent="0" lvl="0" marL="0" marR="0" rtl="0" algn="l">
              <a:lnSpc>
                <a:spcPct val="90000"/>
              </a:lnSpc>
              <a:spcBef>
                <a:spcPts val="1000"/>
              </a:spcBef>
              <a:spcAft>
                <a:spcPts val="0"/>
              </a:spcAft>
              <a:buClr>
                <a:schemeClr val="lt1"/>
              </a:buClr>
              <a:buSzPts val="2400"/>
              <a:buFont typeface="Arial"/>
              <a:buNone/>
            </a:pPr>
            <a:r>
              <a:rPr b="0" i="0" lang="en-US" sz="2400" u="none" cap="none" strike="noStrike">
                <a:solidFill>
                  <a:schemeClr val="lt1"/>
                </a:solidFill>
                <a:latin typeface="Arial"/>
                <a:ea typeface="Arial"/>
                <a:cs typeface="Arial"/>
                <a:sym typeface="Arial"/>
              </a:rPr>
              <a:t>&gt;    ESO 137-001</a:t>
            </a:r>
            <a:endParaRPr/>
          </a:p>
          <a:p>
            <a:pPr indent="0" lvl="0" marL="0" marR="0" rtl="0" algn="l">
              <a:lnSpc>
                <a:spcPct val="90000"/>
              </a:lnSpc>
              <a:spcBef>
                <a:spcPts val="1000"/>
              </a:spcBef>
              <a:spcAft>
                <a:spcPts val="0"/>
              </a:spcAft>
              <a:buClr>
                <a:schemeClr val="lt1"/>
              </a:buClr>
              <a:buSzPts val="1200"/>
              <a:buFont typeface="Arial"/>
              <a:buNone/>
            </a:pPr>
            <a:r>
              <a:t/>
            </a:r>
            <a:endParaRPr b="0" i="0" sz="1200" u="none" cap="none" strike="noStrike">
              <a:solidFill>
                <a:srgbClr val="89C3E0"/>
              </a:solidFill>
              <a:latin typeface="Arial"/>
              <a:ea typeface="Arial"/>
              <a:cs typeface="Arial"/>
              <a:sym typeface="Arial"/>
            </a:endParaRPr>
          </a:p>
          <a:p>
            <a:pPr indent="0" lvl="0" marL="0" marR="0" rtl="0" algn="l">
              <a:lnSpc>
                <a:spcPct val="90000"/>
              </a:lnSpc>
              <a:spcBef>
                <a:spcPts val="1000"/>
              </a:spcBef>
              <a:spcAft>
                <a:spcPts val="0"/>
              </a:spcAft>
              <a:buClr>
                <a:srgbClr val="89C3E0"/>
              </a:buClr>
              <a:buSzPts val="2400"/>
              <a:buFont typeface="Arial"/>
              <a:buNone/>
            </a:pPr>
            <a:r>
              <a:rPr b="0" i="0" lang="en-US" sz="2400" u="none" cap="none" strike="noStrike">
                <a:solidFill>
                  <a:srgbClr val="89C3E0"/>
                </a:solidFill>
                <a:latin typeface="Arial"/>
                <a:ea typeface="Arial"/>
                <a:cs typeface="Arial"/>
                <a:sym typeface="Arial"/>
              </a:rPr>
              <a:t>Starburst Galaxies:</a:t>
            </a:r>
            <a:endParaRPr/>
          </a:p>
          <a:p>
            <a:pPr indent="0" lvl="0" marL="0" marR="0" rtl="0" algn="l">
              <a:lnSpc>
                <a:spcPct val="90000"/>
              </a:lnSpc>
              <a:spcBef>
                <a:spcPts val="1000"/>
              </a:spcBef>
              <a:spcAft>
                <a:spcPts val="0"/>
              </a:spcAft>
              <a:buClr>
                <a:schemeClr val="lt1"/>
              </a:buClr>
              <a:buSzPts val="2400"/>
              <a:buFont typeface="Arial"/>
              <a:buNone/>
            </a:pPr>
            <a:r>
              <a:rPr b="0" i="0" lang="en-US" sz="2400" u="none" cap="none" strike="noStrike">
                <a:solidFill>
                  <a:schemeClr val="lt1"/>
                </a:solidFill>
                <a:latin typeface="Arial"/>
                <a:ea typeface="Arial"/>
                <a:cs typeface="Arial"/>
                <a:sym typeface="Arial"/>
              </a:rPr>
              <a:t>&gt;    IC 10</a:t>
            </a:r>
            <a:endParaRPr/>
          </a:p>
          <a:p>
            <a:pPr indent="0" lvl="0" marL="0" marR="0" rtl="0" algn="l">
              <a:lnSpc>
                <a:spcPct val="90000"/>
              </a:lnSpc>
              <a:spcBef>
                <a:spcPts val="1000"/>
              </a:spcBef>
              <a:spcAft>
                <a:spcPts val="0"/>
              </a:spcAft>
              <a:buClr>
                <a:schemeClr val="lt1"/>
              </a:buClr>
              <a:buSzPts val="2400"/>
              <a:buFont typeface="Arial"/>
              <a:buNone/>
            </a:pPr>
            <a:r>
              <a:rPr b="0" i="0" lang="en-US" sz="2400" u="none" cap="none" strike="noStrike">
                <a:solidFill>
                  <a:schemeClr val="lt1"/>
                </a:solidFill>
                <a:latin typeface="Arial"/>
                <a:ea typeface="Arial"/>
                <a:cs typeface="Arial"/>
                <a:sym typeface="Arial"/>
              </a:rPr>
              <a:t>&gt;    M100</a:t>
            </a:r>
            <a:endParaRPr/>
          </a:p>
          <a:p>
            <a:pPr indent="0" lvl="0" marL="0" marR="0" rtl="0" algn="l">
              <a:lnSpc>
                <a:spcPct val="90000"/>
              </a:lnSpc>
              <a:spcBef>
                <a:spcPts val="1000"/>
              </a:spcBef>
              <a:spcAft>
                <a:spcPts val="0"/>
              </a:spcAft>
              <a:buClr>
                <a:schemeClr val="lt1"/>
              </a:buClr>
              <a:buSzPts val="2400"/>
              <a:buFont typeface="Arial"/>
              <a:buNone/>
            </a:pPr>
            <a:r>
              <a:rPr b="0" i="0" lang="en-US" sz="2400" u="none" cap="none" strike="noStrike">
                <a:solidFill>
                  <a:schemeClr val="lt1"/>
                </a:solidFill>
                <a:latin typeface="Arial"/>
                <a:ea typeface="Arial"/>
                <a:cs typeface="Arial"/>
                <a:sym typeface="Arial"/>
              </a:rPr>
              <a:t>&gt;    Cen A</a:t>
            </a:r>
            <a:endParaRPr/>
          </a:p>
          <a:p>
            <a:pPr indent="0" lvl="0" marL="0" marR="0" rtl="0" algn="l">
              <a:lnSpc>
                <a:spcPct val="90000"/>
              </a:lnSpc>
              <a:spcBef>
                <a:spcPts val="1000"/>
              </a:spcBef>
              <a:spcAft>
                <a:spcPts val="0"/>
              </a:spcAft>
              <a:buClr>
                <a:schemeClr val="lt1"/>
              </a:buClr>
              <a:buSzPts val="2400"/>
              <a:buFont typeface="Arial"/>
              <a:buNone/>
            </a:pPr>
            <a:r>
              <a:rPr b="0" i="0" lang="en-US" sz="2400" u="none" cap="none" strike="noStrike">
                <a:solidFill>
                  <a:schemeClr val="lt1"/>
                </a:solidFill>
                <a:latin typeface="Arial"/>
                <a:ea typeface="Arial"/>
                <a:cs typeface="Arial"/>
                <a:sym typeface="Arial"/>
              </a:rPr>
              <a:t>&gt;    Phoenix Cluster</a:t>
            </a:r>
            <a:endParaRPr/>
          </a:p>
          <a:p>
            <a:pPr indent="0" lvl="0" marL="0" marR="0" rtl="0" algn="l">
              <a:lnSpc>
                <a:spcPct val="90000"/>
              </a:lnSpc>
              <a:spcBef>
                <a:spcPts val="1000"/>
              </a:spcBef>
              <a:spcAft>
                <a:spcPts val="0"/>
              </a:spcAft>
              <a:buClr>
                <a:schemeClr val="lt1"/>
              </a:buClr>
              <a:buSzPts val="2400"/>
              <a:buFont typeface="Arial"/>
              <a:buNone/>
            </a:pPr>
            <a:r>
              <a:rPr b="0" i="0" lang="en-US" sz="2400" u="none" cap="none" strike="noStrike">
                <a:solidFill>
                  <a:schemeClr val="lt1"/>
                </a:solidFill>
                <a:latin typeface="Arial"/>
                <a:ea typeface="Arial"/>
                <a:cs typeface="Arial"/>
                <a:sym typeface="Arial"/>
              </a:rPr>
              <a:t>&gt;    SPT 0346-52</a:t>
            </a:r>
            <a:endParaRPr b="0" i="0" sz="2400" u="none" cap="none" strike="noStrike">
              <a:solidFill>
                <a:schemeClr val="lt1"/>
              </a:solidFill>
              <a:latin typeface="Arial"/>
              <a:ea typeface="Arial"/>
              <a:cs typeface="Arial"/>
              <a:sym typeface="Arial"/>
            </a:endParaRPr>
          </a:p>
        </p:txBody>
      </p:sp>
      <p:sp>
        <p:nvSpPr>
          <p:cNvPr id="156" name="Google Shape;156;p22"/>
          <p:cNvSpPr txBox="1"/>
          <p:nvPr/>
        </p:nvSpPr>
        <p:spPr>
          <a:xfrm>
            <a:off x="838200" y="1463040"/>
            <a:ext cx="5029200" cy="470916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89C3E0"/>
              </a:buClr>
              <a:buSzPts val="2400"/>
              <a:buFont typeface="Arial"/>
              <a:buNone/>
            </a:pPr>
            <a:r>
              <a:rPr b="0" i="0" lang="en-US" sz="2400" u="none" cap="none" strike="noStrike">
                <a:solidFill>
                  <a:srgbClr val="89C3E0"/>
                </a:solidFill>
                <a:latin typeface="Arial"/>
                <a:ea typeface="Arial"/>
                <a:cs typeface="Arial"/>
                <a:sym typeface="Arial"/>
              </a:rPr>
              <a:t>Compact Objects (and their explosions):</a:t>
            </a:r>
            <a:endParaRPr/>
          </a:p>
          <a:p>
            <a:pPr indent="0" lvl="0" marL="0" marR="0" rtl="0" algn="l">
              <a:lnSpc>
                <a:spcPct val="90000"/>
              </a:lnSpc>
              <a:spcBef>
                <a:spcPts val="1000"/>
              </a:spcBef>
              <a:spcAft>
                <a:spcPts val="0"/>
              </a:spcAft>
              <a:buClr>
                <a:schemeClr val="lt1"/>
              </a:buClr>
              <a:buSzPts val="2400"/>
              <a:buFont typeface="Arial"/>
              <a:buNone/>
            </a:pPr>
            <a:r>
              <a:rPr b="0" i="0" lang="en-US" sz="2400" u="none" cap="none" strike="noStrike">
                <a:solidFill>
                  <a:schemeClr val="lt1"/>
                </a:solidFill>
                <a:latin typeface="Arial"/>
                <a:ea typeface="Arial"/>
                <a:cs typeface="Arial"/>
                <a:sym typeface="Arial"/>
              </a:rPr>
              <a:t>&gt;    SN2014J</a:t>
            </a:r>
            <a:endParaRPr/>
          </a:p>
          <a:p>
            <a:pPr indent="0" lvl="0" marL="0" marR="0" rtl="0" algn="l">
              <a:lnSpc>
                <a:spcPct val="90000"/>
              </a:lnSpc>
              <a:spcBef>
                <a:spcPts val="1000"/>
              </a:spcBef>
              <a:spcAft>
                <a:spcPts val="0"/>
              </a:spcAft>
              <a:buClr>
                <a:schemeClr val="lt1"/>
              </a:buClr>
              <a:buSzPts val="2400"/>
              <a:buFont typeface="Arial"/>
              <a:buNone/>
            </a:pPr>
            <a:r>
              <a:rPr b="0" i="0" lang="en-US" sz="2400" u="none" cap="none" strike="noStrike">
                <a:solidFill>
                  <a:schemeClr val="lt1"/>
                </a:solidFill>
                <a:latin typeface="Arial"/>
                <a:ea typeface="Arial"/>
                <a:cs typeface="Arial"/>
                <a:sym typeface="Arial"/>
              </a:rPr>
              <a:t>&gt;    NGC 4993</a:t>
            </a:r>
            <a:endParaRPr/>
          </a:p>
          <a:p>
            <a:pPr indent="0" lvl="0" marL="0" marR="0" rtl="0" algn="l">
              <a:lnSpc>
                <a:spcPct val="90000"/>
              </a:lnSpc>
              <a:spcBef>
                <a:spcPts val="1000"/>
              </a:spcBef>
              <a:spcAft>
                <a:spcPts val="0"/>
              </a:spcAft>
              <a:buClr>
                <a:schemeClr val="lt1"/>
              </a:buClr>
              <a:buSzPts val="2400"/>
              <a:buFont typeface="Arial"/>
              <a:buNone/>
            </a:pPr>
            <a:r>
              <a:rPr b="0" i="0" lang="en-US" sz="2400" u="none" cap="none" strike="noStrike">
                <a:solidFill>
                  <a:schemeClr val="lt1"/>
                </a:solidFill>
                <a:latin typeface="Arial"/>
                <a:ea typeface="Arial"/>
                <a:cs typeface="Arial"/>
                <a:sym typeface="Arial"/>
              </a:rPr>
              <a:t>&gt;    47 Tucanae/X9</a:t>
            </a:r>
            <a:endParaRPr/>
          </a:p>
          <a:p>
            <a:pPr indent="0" lvl="0" marL="0" marR="0" rtl="0" algn="l">
              <a:lnSpc>
                <a:spcPct val="90000"/>
              </a:lnSpc>
              <a:spcBef>
                <a:spcPts val="1000"/>
              </a:spcBef>
              <a:spcAft>
                <a:spcPts val="0"/>
              </a:spcAft>
              <a:buClr>
                <a:schemeClr val="lt1"/>
              </a:buClr>
              <a:buSzPts val="1200"/>
              <a:buFont typeface="Arial"/>
              <a:buNone/>
            </a:pPr>
            <a:r>
              <a:t/>
            </a:r>
            <a:endParaRPr b="0" i="0" sz="1200" u="none" cap="none" strike="noStrike">
              <a:solidFill>
                <a:schemeClr val="lt1"/>
              </a:solidFill>
              <a:latin typeface="Arial"/>
              <a:ea typeface="Arial"/>
              <a:cs typeface="Arial"/>
              <a:sym typeface="Arial"/>
            </a:endParaRPr>
          </a:p>
          <a:p>
            <a:pPr indent="0" lvl="0" marL="0" marR="0" rtl="0" algn="l">
              <a:lnSpc>
                <a:spcPct val="90000"/>
              </a:lnSpc>
              <a:spcBef>
                <a:spcPts val="1000"/>
              </a:spcBef>
              <a:spcAft>
                <a:spcPts val="0"/>
              </a:spcAft>
              <a:buClr>
                <a:srgbClr val="89C3E0"/>
              </a:buClr>
              <a:buSzPts val="2400"/>
              <a:buFont typeface="Arial"/>
              <a:buNone/>
            </a:pPr>
            <a:r>
              <a:rPr b="0" i="0" lang="en-US" sz="2400" u="none" cap="none" strike="noStrike">
                <a:solidFill>
                  <a:srgbClr val="89C3E0"/>
                </a:solidFill>
                <a:latin typeface="Arial"/>
                <a:ea typeface="Arial"/>
                <a:cs typeface="Arial"/>
                <a:sym typeface="Arial"/>
              </a:rPr>
              <a:t>Supermassive Black Holes (SMBHs):</a:t>
            </a:r>
            <a:endParaRPr/>
          </a:p>
          <a:p>
            <a:pPr indent="0" lvl="0" marL="0" marR="0" rtl="0" algn="l">
              <a:lnSpc>
                <a:spcPct val="90000"/>
              </a:lnSpc>
              <a:spcBef>
                <a:spcPts val="1000"/>
              </a:spcBef>
              <a:spcAft>
                <a:spcPts val="0"/>
              </a:spcAft>
              <a:buClr>
                <a:schemeClr val="lt1"/>
              </a:buClr>
              <a:buSzPts val="2400"/>
              <a:buFont typeface="Arial"/>
              <a:buNone/>
            </a:pPr>
            <a:r>
              <a:rPr b="0" i="0" lang="en-US" sz="2400" u="none" cap="none" strike="noStrike">
                <a:solidFill>
                  <a:schemeClr val="lt1"/>
                </a:solidFill>
                <a:latin typeface="Arial"/>
                <a:ea typeface="Arial"/>
                <a:cs typeface="Arial"/>
                <a:sym typeface="Arial"/>
              </a:rPr>
              <a:t>&gt;    Sagittarius A*</a:t>
            </a:r>
            <a:endParaRPr/>
          </a:p>
          <a:p>
            <a:pPr indent="0" lvl="0" marL="0" marR="0" rtl="0" algn="l">
              <a:lnSpc>
                <a:spcPct val="90000"/>
              </a:lnSpc>
              <a:spcBef>
                <a:spcPts val="1000"/>
              </a:spcBef>
              <a:spcAft>
                <a:spcPts val="0"/>
              </a:spcAft>
              <a:buClr>
                <a:schemeClr val="lt1"/>
              </a:buClr>
              <a:buSzPts val="2400"/>
              <a:buFont typeface="Arial"/>
              <a:buNone/>
            </a:pPr>
            <a:r>
              <a:rPr b="0" i="0" lang="en-US" sz="2400" u="none" cap="none" strike="noStrike">
                <a:solidFill>
                  <a:schemeClr val="lt1"/>
                </a:solidFill>
                <a:latin typeface="Arial"/>
                <a:ea typeface="Arial"/>
                <a:cs typeface="Arial"/>
                <a:sym typeface="Arial"/>
              </a:rPr>
              <a:t>&gt;    Abell 400 </a:t>
            </a:r>
            <a:endParaRPr/>
          </a:p>
          <a:p>
            <a:pPr indent="0" lvl="0" marL="0" marR="0" rtl="0" algn="l">
              <a:lnSpc>
                <a:spcPct val="90000"/>
              </a:lnSpc>
              <a:spcBef>
                <a:spcPts val="1000"/>
              </a:spcBef>
              <a:spcAft>
                <a:spcPts val="0"/>
              </a:spcAft>
              <a:buClr>
                <a:schemeClr val="lt1"/>
              </a:buClr>
              <a:buSzPts val="2400"/>
              <a:buFont typeface="Arial"/>
              <a:buNone/>
            </a:pPr>
            <a:r>
              <a:rPr b="0" i="0" lang="en-US" sz="2400" u="none" cap="none" strike="noStrike">
                <a:solidFill>
                  <a:schemeClr val="lt1"/>
                </a:solidFill>
                <a:latin typeface="Arial"/>
                <a:ea typeface="Arial"/>
                <a:cs typeface="Arial"/>
                <a:sym typeface="Arial"/>
              </a:rPr>
              <a:t>&gt;    Chandra Deep Field South</a:t>
            </a:r>
            <a:endParaRPr/>
          </a:p>
          <a:p>
            <a:pPr indent="0" lvl="0" marL="0" marR="0" rtl="0" algn="l">
              <a:lnSpc>
                <a:spcPct val="90000"/>
              </a:lnSpc>
              <a:spcBef>
                <a:spcPts val="1000"/>
              </a:spcBef>
              <a:spcAft>
                <a:spcPts val="0"/>
              </a:spcAft>
              <a:buClr>
                <a:schemeClr val="lt1"/>
              </a:buClr>
              <a:buSzPts val="2400"/>
              <a:buFont typeface="Arial"/>
              <a:buNone/>
            </a:pPr>
            <a:r>
              <a:t/>
            </a:r>
            <a:endParaRPr b="0" i="0" sz="2400" u="none" cap="none" strike="noStrike">
              <a:solidFill>
                <a:schemeClr val="lt1"/>
              </a:solidFill>
              <a:latin typeface="Arial"/>
              <a:ea typeface="Arial"/>
              <a:cs typeface="Arial"/>
              <a:sym typeface="Arial"/>
            </a:endParaRPr>
          </a:p>
          <a:p>
            <a:pPr indent="0" lvl="0" marL="0" marR="0" rtl="0" algn="l">
              <a:lnSpc>
                <a:spcPct val="90000"/>
              </a:lnSpc>
              <a:spcBef>
                <a:spcPts val="1000"/>
              </a:spcBef>
              <a:spcAft>
                <a:spcPts val="0"/>
              </a:spcAft>
              <a:buClr>
                <a:schemeClr val="lt1"/>
              </a:buClr>
              <a:buSzPts val="2400"/>
              <a:buFont typeface="Arial"/>
              <a:buNone/>
            </a:pPr>
            <a:r>
              <a:t/>
            </a:r>
            <a:endParaRPr b="0" i="0" sz="2400" u="none" cap="none" strike="noStrike">
              <a:solidFill>
                <a:schemeClr val="lt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1" name="Shape 161"/>
        <p:cNvGrpSpPr/>
        <p:nvPr/>
      </p:nvGrpSpPr>
      <p:grpSpPr>
        <a:xfrm>
          <a:off x="0" y="0"/>
          <a:ext cx="0" cy="0"/>
          <a:chOff x="0" y="0"/>
          <a:chExt cx="0" cy="0"/>
        </a:xfrm>
      </p:grpSpPr>
      <p:sp>
        <p:nvSpPr>
          <p:cNvPr id="162" name="Google Shape;162;p23"/>
          <p:cNvSpPr txBox="1"/>
          <p:nvPr>
            <p:ph type="title"/>
          </p:nvPr>
        </p:nvSpPr>
        <p:spPr>
          <a:xfrm>
            <a:off x="838200" y="365125"/>
            <a:ext cx="10515600" cy="9144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lt1"/>
              </a:buClr>
              <a:buSzPts val="4800"/>
              <a:buFont typeface="Arial"/>
              <a:buNone/>
            </a:pPr>
            <a:r>
              <a:rPr b="0" i="0" lang="en-US" sz="4800" u="none" cap="none" strike="noStrike">
                <a:solidFill>
                  <a:schemeClr val="lt1"/>
                </a:solidFill>
                <a:latin typeface="Arial"/>
                <a:ea typeface="Arial"/>
                <a:cs typeface="Arial"/>
                <a:sym typeface="Arial"/>
              </a:rPr>
              <a:t>SN2014J</a:t>
            </a:r>
            <a:endParaRPr b="0" i="0" sz="4800" u="none" cap="none" strike="noStrike">
              <a:solidFill>
                <a:schemeClr val="lt1"/>
              </a:solidFill>
              <a:latin typeface="Arial"/>
              <a:ea typeface="Arial"/>
              <a:cs typeface="Arial"/>
              <a:sym typeface="Arial"/>
            </a:endParaRPr>
          </a:p>
        </p:txBody>
      </p:sp>
      <p:sp>
        <p:nvSpPr>
          <p:cNvPr id="163" name="Google Shape;163;p23"/>
          <p:cNvSpPr txBox="1"/>
          <p:nvPr>
            <p:ph idx="1" type="body"/>
          </p:nvPr>
        </p:nvSpPr>
        <p:spPr>
          <a:xfrm>
            <a:off x="838200" y="1463040"/>
            <a:ext cx="4114800" cy="4709160"/>
          </a:xfrm>
          <a:prstGeom prst="rect">
            <a:avLst/>
          </a:prstGeom>
          <a:no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lt1"/>
              </a:buClr>
              <a:buSzPts val="3200"/>
              <a:buFont typeface="Arial"/>
              <a:buChar char="•"/>
            </a:pPr>
            <a:r>
              <a:rPr b="0" i="0" lang="en-US" sz="3200" u="none" cap="none" strike="noStrike">
                <a:solidFill>
                  <a:schemeClr val="lt1"/>
                </a:solidFill>
                <a:latin typeface="Arial"/>
                <a:ea typeface="Arial"/>
                <a:cs typeface="Arial"/>
                <a:sym typeface="Arial"/>
              </a:rPr>
              <a:t>Type Ia SN in M82</a:t>
            </a:r>
            <a:endParaRPr/>
          </a:p>
          <a:p>
            <a:pPr indent="-228600" lvl="1" marL="685800" marR="0" rtl="0" algn="l">
              <a:lnSpc>
                <a:spcPct val="90000"/>
              </a:lnSpc>
              <a:spcBef>
                <a:spcPts val="500"/>
              </a:spcBef>
              <a:spcAft>
                <a:spcPts val="0"/>
              </a:spcAft>
              <a:buClr>
                <a:schemeClr val="lt1"/>
              </a:buClr>
              <a:buSzPts val="2800"/>
              <a:buFont typeface="Arial"/>
              <a:buChar char="•"/>
            </a:pPr>
            <a:r>
              <a:rPr b="0" i="0" lang="en-US" sz="2800" u="none" cap="none" strike="noStrike">
                <a:solidFill>
                  <a:schemeClr val="lt1"/>
                </a:solidFill>
                <a:latin typeface="Arial"/>
                <a:ea typeface="Arial"/>
                <a:cs typeface="Arial"/>
                <a:sym typeface="Arial"/>
              </a:rPr>
              <a:t>Closest in 40+ years</a:t>
            </a:r>
            <a:endParaRPr/>
          </a:p>
          <a:p>
            <a:pPr indent="-228600" lvl="0" marL="228600" marR="0" rtl="0" algn="l">
              <a:lnSpc>
                <a:spcPct val="90000"/>
              </a:lnSpc>
              <a:spcBef>
                <a:spcPts val="1000"/>
              </a:spcBef>
              <a:spcAft>
                <a:spcPts val="0"/>
              </a:spcAft>
              <a:buClr>
                <a:schemeClr val="lt1"/>
              </a:buClr>
              <a:buSzPts val="3200"/>
              <a:buFont typeface="Arial"/>
              <a:buChar char="•"/>
            </a:pPr>
            <a:r>
              <a:rPr b="0" i="0" lang="en-US" sz="3200" u="none" cap="none" strike="noStrike">
                <a:solidFill>
                  <a:schemeClr val="lt1"/>
                </a:solidFill>
                <a:latin typeface="Arial"/>
                <a:ea typeface="Arial"/>
                <a:cs typeface="Arial"/>
                <a:sym typeface="Arial"/>
              </a:rPr>
              <a:t>Unusual variations in the “standard candle”</a:t>
            </a:r>
            <a:endParaRPr/>
          </a:p>
          <a:p>
            <a:pPr indent="-228600" lvl="1" marL="685800" marR="0" rtl="0" algn="l">
              <a:lnSpc>
                <a:spcPct val="90000"/>
              </a:lnSpc>
              <a:spcBef>
                <a:spcPts val="500"/>
              </a:spcBef>
              <a:spcAft>
                <a:spcPts val="0"/>
              </a:spcAft>
              <a:buClr>
                <a:schemeClr val="lt1"/>
              </a:buClr>
              <a:buSzPts val="2800"/>
              <a:buFont typeface="Arial"/>
              <a:buChar char="•"/>
            </a:pPr>
            <a:r>
              <a:rPr b="0" i="0" lang="en-US" sz="2800" u="none" cap="none" strike="noStrike">
                <a:solidFill>
                  <a:schemeClr val="lt1"/>
                </a:solidFill>
                <a:latin typeface="Arial"/>
                <a:ea typeface="Arial"/>
                <a:cs typeface="Arial"/>
                <a:sym typeface="Arial"/>
              </a:rPr>
              <a:t>Fast rise to maximum brightness</a:t>
            </a:r>
            <a:endParaRPr/>
          </a:p>
          <a:p>
            <a:pPr indent="-228600" lvl="1" marL="685800" marR="0" rtl="0" algn="l">
              <a:lnSpc>
                <a:spcPct val="90000"/>
              </a:lnSpc>
              <a:spcBef>
                <a:spcPts val="500"/>
              </a:spcBef>
              <a:spcAft>
                <a:spcPts val="0"/>
              </a:spcAft>
              <a:buClr>
                <a:schemeClr val="lt1"/>
              </a:buClr>
              <a:buSzPts val="2800"/>
              <a:buFont typeface="Arial"/>
              <a:buChar char="•"/>
            </a:pPr>
            <a:r>
              <a:rPr b="0" i="0" lang="en-US" sz="2800" u="none" cap="none" strike="noStrike">
                <a:solidFill>
                  <a:schemeClr val="lt1"/>
                </a:solidFill>
                <a:latin typeface="Arial"/>
                <a:ea typeface="Arial"/>
                <a:cs typeface="Arial"/>
                <a:sym typeface="Arial"/>
              </a:rPr>
              <a:t>Little nearby material for blast to collide with</a:t>
            </a:r>
            <a:endParaRPr/>
          </a:p>
        </p:txBody>
      </p:sp>
      <p:pic>
        <p:nvPicPr>
          <p:cNvPr id="164" name="Google Shape;164;p23"/>
          <p:cNvPicPr preferRelativeResize="0"/>
          <p:nvPr/>
        </p:nvPicPr>
        <p:blipFill rotWithShape="1">
          <a:blip r:embed="rId3">
            <a:alphaModFix/>
          </a:blip>
          <a:srcRect b="0" l="0" r="0" t="0"/>
          <a:stretch/>
        </p:blipFill>
        <p:spPr>
          <a:xfrm>
            <a:off x="5162401" y="365125"/>
            <a:ext cx="5029200" cy="4715452"/>
          </a:xfrm>
          <a:prstGeom prst="rect">
            <a:avLst/>
          </a:prstGeom>
          <a:noFill/>
          <a:ln>
            <a:noFill/>
          </a:ln>
        </p:spPr>
      </p:pic>
      <p:pic>
        <p:nvPicPr>
          <p:cNvPr id="165" name="Google Shape;165;p23"/>
          <p:cNvPicPr preferRelativeResize="0"/>
          <p:nvPr/>
        </p:nvPicPr>
        <p:blipFill rotWithShape="1">
          <a:blip r:embed="rId4">
            <a:alphaModFix/>
          </a:blip>
          <a:srcRect b="0" l="0" r="0" t="0"/>
          <a:stretch/>
        </p:blipFill>
        <p:spPr>
          <a:xfrm>
            <a:off x="8459084" y="3708977"/>
            <a:ext cx="2743200" cy="2743200"/>
          </a:xfrm>
          <a:prstGeom prst="rect">
            <a:avLst/>
          </a:prstGeom>
          <a:noFill/>
          <a:ln cap="flat" cmpd="sng" w="9525">
            <a:solidFill>
              <a:schemeClr val="lt1"/>
            </a:solidFill>
            <a:prstDash val="solid"/>
            <a:round/>
            <a:headEnd len="sm" w="sm" type="none"/>
            <a:tailEnd len="sm" w="sm" type="none"/>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0" name="Shape 170"/>
        <p:cNvGrpSpPr/>
        <p:nvPr/>
      </p:nvGrpSpPr>
      <p:grpSpPr>
        <a:xfrm>
          <a:off x="0" y="0"/>
          <a:ext cx="0" cy="0"/>
          <a:chOff x="0" y="0"/>
          <a:chExt cx="0" cy="0"/>
        </a:xfrm>
      </p:grpSpPr>
      <p:sp>
        <p:nvSpPr>
          <p:cNvPr id="171" name="Google Shape;171;p24"/>
          <p:cNvSpPr txBox="1"/>
          <p:nvPr>
            <p:ph type="title"/>
          </p:nvPr>
        </p:nvSpPr>
        <p:spPr>
          <a:xfrm>
            <a:off x="838200" y="365125"/>
            <a:ext cx="10515600" cy="9144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lt1"/>
              </a:buClr>
              <a:buSzPts val="4800"/>
              <a:buFont typeface="Arial"/>
              <a:buNone/>
            </a:pPr>
            <a:r>
              <a:rPr b="0" i="0" lang="en-US" sz="4800" u="none" cap="none" strike="noStrike">
                <a:solidFill>
                  <a:schemeClr val="lt1"/>
                </a:solidFill>
                <a:latin typeface="Arial"/>
                <a:ea typeface="Arial"/>
                <a:cs typeface="Arial"/>
                <a:sym typeface="Arial"/>
              </a:rPr>
              <a:t>NGC 4993</a:t>
            </a:r>
            <a:endParaRPr b="0" i="0" sz="4800" u="none" cap="none" strike="noStrike">
              <a:solidFill>
                <a:schemeClr val="lt1"/>
              </a:solidFill>
              <a:latin typeface="Arial"/>
              <a:ea typeface="Arial"/>
              <a:cs typeface="Arial"/>
              <a:sym typeface="Arial"/>
            </a:endParaRPr>
          </a:p>
        </p:txBody>
      </p:sp>
      <p:sp>
        <p:nvSpPr>
          <p:cNvPr id="172" name="Google Shape;172;p24"/>
          <p:cNvSpPr txBox="1"/>
          <p:nvPr>
            <p:ph idx="1" type="body"/>
          </p:nvPr>
        </p:nvSpPr>
        <p:spPr>
          <a:xfrm>
            <a:off x="838198" y="1463040"/>
            <a:ext cx="4691333" cy="4709160"/>
          </a:xfrm>
          <a:prstGeom prst="rect">
            <a:avLst/>
          </a:prstGeom>
          <a:no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lt1"/>
              </a:buClr>
              <a:buSzPts val="3200"/>
              <a:buFont typeface="Arial"/>
              <a:buChar char="•"/>
            </a:pPr>
            <a:r>
              <a:rPr b="0" i="0" lang="en-US" sz="3200" u="none" cap="none" strike="noStrike">
                <a:solidFill>
                  <a:schemeClr val="lt1"/>
                </a:solidFill>
                <a:latin typeface="Arial"/>
                <a:ea typeface="Arial"/>
                <a:cs typeface="Arial"/>
                <a:sym typeface="Arial"/>
              </a:rPr>
              <a:t>Elliptical/lenticular galaxy</a:t>
            </a:r>
            <a:endParaRPr/>
          </a:p>
          <a:p>
            <a:pPr indent="-228600" lvl="0" marL="228600" marR="0" rtl="0" algn="l">
              <a:lnSpc>
                <a:spcPct val="90000"/>
              </a:lnSpc>
              <a:spcBef>
                <a:spcPts val="1000"/>
              </a:spcBef>
              <a:spcAft>
                <a:spcPts val="0"/>
              </a:spcAft>
              <a:buClr>
                <a:schemeClr val="lt1"/>
              </a:buClr>
              <a:buSzPts val="3200"/>
              <a:buFont typeface="Arial"/>
              <a:buChar char="•"/>
            </a:pPr>
            <a:r>
              <a:rPr b="0" i="0" lang="en-US" sz="3200" u="none" cap="none" strike="noStrike">
                <a:solidFill>
                  <a:schemeClr val="lt1"/>
                </a:solidFill>
                <a:latin typeface="Arial"/>
                <a:ea typeface="Arial"/>
                <a:cs typeface="Arial"/>
                <a:sym typeface="Arial"/>
              </a:rPr>
              <a:t>Host galaxy of GW170817</a:t>
            </a:r>
            <a:endParaRPr/>
          </a:p>
          <a:p>
            <a:pPr indent="-228600" lvl="1" marL="685800" marR="0" rtl="0" algn="l">
              <a:lnSpc>
                <a:spcPct val="90000"/>
              </a:lnSpc>
              <a:spcBef>
                <a:spcPts val="500"/>
              </a:spcBef>
              <a:spcAft>
                <a:spcPts val="0"/>
              </a:spcAft>
              <a:buClr>
                <a:schemeClr val="lt1"/>
              </a:buClr>
              <a:buSzPts val="2800"/>
              <a:buFont typeface="Arial"/>
              <a:buChar char="•"/>
            </a:pPr>
            <a:r>
              <a:rPr b="0" i="0" lang="en-US" sz="2800" u="none" cap="none" strike="noStrike">
                <a:solidFill>
                  <a:schemeClr val="lt1"/>
                </a:solidFill>
                <a:latin typeface="Arial"/>
                <a:ea typeface="Arial"/>
                <a:cs typeface="Arial"/>
                <a:sym typeface="Arial"/>
              </a:rPr>
              <a:t>Kilonova (merger of binary neutron stars)</a:t>
            </a:r>
            <a:endParaRPr/>
          </a:p>
          <a:p>
            <a:pPr indent="-228600" lvl="1" marL="685800" marR="0" rtl="0" algn="l">
              <a:lnSpc>
                <a:spcPct val="90000"/>
              </a:lnSpc>
              <a:spcBef>
                <a:spcPts val="500"/>
              </a:spcBef>
              <a:spcAft>
                <a:spcPts val="0"/>
              </a:spcAft>
              <a:buClr>
                <a:schemeClr val="lt1"/>
              </a:buClr>
              <a:buSzPts val="2800"/>
              <a:buFont typeface="Arial"/>
              <a:buChar char="•"/>
            </a:pPr>
            <a:r>
              <a:rPr b="0" i="0" lang="en-US" sz="2800" u="none" cap="none" strike="noStrike">
                <a:solidFill>
                  <a:schemeClr val="lt1"/>
                </a:solidFill>
                <a:latin typeface="Arial"/>
                <a:ea typeface="Arial"/>
                <a:cs typeface="Arial"/>
                <a:sym typeface="Arial"/>
              </a:rPr>
              <a:t>“Multi-messenger” event observed through both gravitational waves &amp;  many EM wavelengths</a:t>
            </a:r>
            <a:endParaRPr b="0" i="0" sz="2800" u="none" cap="none" strike="noStrike">
              <a:solidFill>
                <a:schemeClr val="lt1"/>
              </a:solidFill>
              <a:latin typeface="Arial"/>
              <a:ea typeface="Arial"/>
              <a:cs typeface="Arial"/>
              <a:sym typeface="Arial"/>
            </a:endParaRPr>
          </a:p>
        </p:txBody>
      </p:sp>
      <p:pic>
        <p:nvPicPr>
          <p:cNvPr id="173" name="Google Shape;173;p24"/>
          <p:cNvPicPr preferRelativeResize="0"/>
          <p:nvPr/>
        </p:nvPicPr>
        <p:blipFill rotWithShape="1">
          <a:blip r:embed="rId3">
            <a:alphaModFix/>
          </a:blip>
          <a:srcRect b="0" l="0" r="0" t="0"/>
          <a:stretch/>
        </p:blipFill>
        <p:spPr>
          <a:xfrm>
            <a:off x="9107452" y="3494598"/>
            <a:ext cx="2505358" cy="2677602"/>
          </a:xfrm>
          <a:prstGeom prst="rect">
            <a:avLst/>
          </a:prstGeom>
          <a:noFill/>
          <a:ln cap="flat" cmpd="sng" w="9525">
            <a:solidFill>
              <a:schemeClr val="lt1"/>
            </a:solidFill>
            <a:prstDash val="solid"/>
            <a:round/>
            <a:headEnd len="sm" w="sm" type="none"/>
            <a:tailEnd len="sm" w="sm" type="none"/>
          </a:ln>
        </p:spPr>
      </p:pic>
      <p:pic>
        <p:nvPicPr>
          <p:cNvPr descr="https://integral-tools.cosmos.esa.int/img/POM/2017-11.jpg" id="174" name="Google Shape;174;p24"/>
          <p:cNvPicPr preferRelativeResize="0"/>
          <p:nvPr/>
        </p:nvPicPr>
        <p:blipFill rotWithShape="1">
          <a:blip r:embed="rId4">
            <a:alphaModFix/>
          </a:blip>
          <a:srcRect b="0" l="0" r="0" t="0"/>
          <a:stretch/>
        </p:blipFill>
        <p:spPr>
          <a:xfrm>
            <a:off x="6096000" y="365125"/>
            <a:ext cx="4876800" cy="2743200"/>
          </a:xfrm>
          <a:prstGeom prst="rect">
            <a:avLst/>
          </a:prstGeom>
          <a:noFill/>
          <a:ln cap="flat" cmpd="sng" w="9525">
            <a:solidFill>
              <a:schemeClr val="lt1"/>
            </a:solidFill>
            <a:prstDash val="solid"/>
            <a:round/>
            <a:headEnd len="sm" w="sm" type="none"/>
            <a:tailEnd len="sm" w="sm" type="none"/>
          </a:ln>
        </p:spPr>
      </p:pic>
      <p:pic>
        <p:nvPicPr>
          <p:cNvPr id="175" name="Google Shape;175;p24"/>
          <p:cNvPicPr preferRelativeResize="0"/>
          <p:nvPr/>
        </p:nvPicPr>
        <p:blipFill rotWithShape="1">
          <a:blip r:embed="rId5">
            <a:alphaModFix/>
          </a:blip>
          <a:srcRect b="0" l="0" r="0" t="0"/>
          <a:stretch/>
        </p:blipFill>
        <p:spPr>
          <a:xfrm>
            <a:off x="4940506" y="4019260"/>
            <a:ext cx="3827448" cy="2152940"/>
          </a:xfrm>
          <a:prstGeom prst="rect">
            <a:avLst/>
          </a:prstGeom>
          <a:noFill/>
          <a:ln cap="flat" cmpd="sng" w="9525">
            <a:solidFill>
              <a:schemeClr val="lt1"/>
            </a:solidFill>
            <a:prstDash val="solid"/>
            <a:round/>
            <a:headEnd len="sm" w="sm" type="none"/>
            <a:tailEnd len="sm" w="sm" type="none"/>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0" name="Shape 180"/>
        <p:cNvGrpSpPr/>
        <p:nvPr/>
      </p:nvGrpSpPr>
      <p:grpSpPr>
        <a:xfrm>
          <a:off x="0" y="0"/>
          <a:ext cx="0" cy="0"/>
          <a:chOff x="0" y="0"/>
          <a:chExt cx="0" cy="0"/>
        </a:xfrm>
      </p:grpSpPr>
      <p:sp>
        <p:nvSpPr>
          <p:cNvPr id="181" name="Google Shape;181;p25"/>
          <p:cNvSpPr txBox="1"/>
          <p:nvPr>
            <p:ph type="title"/>
          </p:nvPr>
        </p:nvSpPr>
        <p:spPr>
          <a:xfrm>
            <a:off x="838200" y="365125"/>
            <a:ext cx="10515600" cy="9144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lt1"/>
              </a:buClr>
              <a:buSzPts val="4800"/>
              <a:buFont typeface="Arial"/>
              <a:buNone/>
            </a:pPr>
            <a:r>
              <a:rPr b="0" i="0" lang="en-US" sz="4800" u="none" cap="none" strike="noStrike">
                <a:solidFill>
                  <a:schemeClr val="lt1"/>
                </a:solidFill>
                <a:latin typeface="Arial"/>
                <a:ea typeface="Arial"/>
                <a:cs typeface="Arial"/>
                <a:sym typeface="Arial"/>
              </a:rPr>
              <a:t>47 Tucanae / X9</a:t>
            </a:r>
            <a:endParaRPr b="0" i="0" sz="4800" u="none" cap="none" strike="noStrike">
              <a:solidFill>
                <a:schemeClr val="lt1"/>
              </a:solidFill>
              <a:latin typeface="Arial"/>
              <a:ea typeface="Arial"/>
              <a:cs typeface="Arial"/>
              <a:sym typeface="Arial"/>
            </a:endParaRPr>
          </a:p>
        </p:txBody>
      </p:sp>
      <p:sp>
        <p:nvSpPr>
          <p:cNvPr id="182" name="Google Shape;182;p25"/>
          <p:cNvSpPr txBox="1"/>
          <p:nvPr>
            <p:ph idx="1" type="body"/>
          </p:nvPr>
        </p:nvSpPr>
        <p:spPr>
          <a:xfrm>
            <a:off x="838200" y="1463040"/>
            <a:ext cx="5486400" cy="4709160"/>
          </a:xfrm>
          <a:prstGeom prst="rect">
            <a:avLst/>
          </a:prstGeom>
          <a:no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lt1"/>
              </a:buClr>
              <a:buSzPts val="3200"/>
              <a:buFont typeface="Arial"/>
              <a:buChar char="•"/>
            </a:pPr>
            <a:r>
              <a:rPr b="0" i="0" lang="en-US" sz="3200" u="none" cap="none" strike="noStrike">
                <a:solidFill>
                  <a:schemeClr val="lt1"/>
                </a:solidFill>
                <a:latin typeface="Arial"/>
                <a:ea typeface="Arial"/>
                <a:cs typeface="Arial"/>
                <a:sym typeface="Arial"/>
              </a:rPr>
              <a:t>Massive globular cluster</a:t>
            </a:r>
            <a:endParaRPr/>
          </a:p>
          <a:p>
            <a:pPr indent="-228600" lvl="1" marL="685800" marR="0" rtl="0" algn="l">
              <a:lnSpc>
                <a:spcPct val="90000"/>
              </a:lnSpc>
              <a:spcBef>
                <a:spcPts val="500"/>
              </a:spcBef>
              <a:spcAft>
                <a:spcPts val="0"/>
              </a:spcAft>
              <a:buClr>
                <a:schemeClr val="lt1"/>
              </a:buClr>
              <a:buSzPts val="2800"/>
              <a:buFont typeface="Arial"/>
              <a:buChar char="•"/>
            </a:pPr>
            <a:r>
              <a:rPr b="0" i="0" lang="en-US" sz="2800" u="none" cap="none" strike="noStrike">
                <a:solidFill>
                  <a:schemeClr val="lt1"/>
                </a:solidFill>
                <a:latin typeface="Arial"/>
                <a:ea typeface="Arial"/>
                <a:cs typeface="Arial"/>
                <a:sym typeface="Arial"/>
              </a:rPr>
              <a:t>Primarily old, low mass stars</a:t>
            </a:r>
            <a:endParaRPr/>
          </a:p>
          <a:p>
            <a:pPr indent="-228600" lvl="1" marL="685800" marR="0" rtl="0" algn="l">
              <a:lnSpc>
                <a:spcPct val="90000"/>
              </a:lnSpc>
              <a:spcBef>
                <a:spcPts val="500"/>
              </a:spcBef>
              <a:spcAft>
                <a:spcPts val="0"/>
              </a:spcAft>
              <a:buClr>
                <a:schemeClr val="lt1"/>
              </a:buClr>
              <a:buSzPts val="2800"/>
              <a:buFont typeface="Arial"/>
              <a:buChar char="•"/>
            </a:pPr>
            <a:r>
              <a:rPr b="0" i="0" lang="en-US" sz="2800" u="none" cap="none" strike="noStrike">
                <a:solidFill>
                  <a:schemeClr val="lt1"/>
                </a:solidFill>
                <a:latin typeface="Arial"/>
                <a:ea typeface="Arial"/>
                <a:cs typeface="Arial"/>
                <a:sym typeface="Arial"/>
              </a:rPr>
              <a:t>Many X-ray sources in core</a:t>
            </a:r>
            <a:endParaRPr/>
          </a:p>
          <a:p>
            <a:pPr indent="-228600" lvl="0" marL="228600" marR="0" rtl="0" algn="l">
              <a:lnSpc>
                <a:spcPct val="90000"/>
              </a:lnSpc>
              <a:spcBef>
                <a:spcPts val="1000"/>
              </a:spcBef>
              <a:spcAft>
                <a:spcPts val="0"/>
              </a:spcAft>
              <a:buClr>
                <a:schemeClr val="lt1"/>
              </a:buClr>
              <a:buSzPts val="3200"/>
              <a:buFont typeface="Arial"/>
              <a:buChar char="•"/>
            </a:pPr>
            <a:r>
              <a:rPr b="0" i="0" lang="en-US" sz="3200" u="none" cap="none" strike="noStrike">
                <a:solidFill>
                  <a:schemeClr val="lt1"/>
                </a:solidFill>
                <a:latin typeface="Arial"/>
                <a:ea typeface="Arial"/>
                <a:cs typeface="Arial"/>
                <a:sym typeface="Arial"/>
              </a:rPr>
              <a:t>X9 is a Low Mass X-ray Binary</a:t>
            </a:r>
            <a:endParaRPr/>
          </a:p>
          <a:p>
            <a:pPr indent="-228600" lvl="1" marL="685800" marR="0" rtl="0" algn="l">
              <a:lnSpc>
                <a:spcPct val="90000"/>
              </a:lnSpc>
              <a:spcBef>
                <a:spcPts val="500"/>
              </a:spcBef>
              <a:spcAft>
                <a:spcPts val="0"/>
              </a:spcAft>
              <a:buClr>
                <a:schemeClr val="lt1"/>
              </a:buClr>
              <a:buSzPts val="2800"/>
              <a:buFont typeface="Arial"/>
              <a:buChar char="•"/>
            </a:pPr>
            <a:r>
              <a:rPr b="0" i="0" lang="en-US" sz="2800" u="none" cap="none" strike="noStrike">
                <a:solidFill>
                  <a:schemeClr val="lt1"/>
                </a:solidFill>
                <a:latin typeface="Arial"/>
                <a:ea typeface="Arial"/>
                <a:cs typeface="Arial"/>
                <a:sym typeface="Arial"/>
              </a:rPr>
              <a:t>Stellar mass black hole pulling material from white dwarf</a:t>
            </a:r>
            <a:endParaRPr b="0" i="0" sz="2800" u="none" cap="none" strike="noStrike">
              <a:solidFill>
                <a:schemeClr val="lt1"/>
              </a:solidFill>
              <a:latin typeface="Arial"/>
              <a:ea typeface="Arial"/>
              <a:cs typeface="Arial"/>
              <a:sym typeface="Arial"/>
            </a:endParaRPr>
          </a:p>
          <a:p>
            <a:pPr indent="-228600" lvl="1" marL="685800" marR="0" rtl="0" algn="l">
              <a:lnSpc>
                <a:spcPct val="90000"/>
              </a:lnSpc>
              <a:spcBef>
                <a:spcPts val="500"/>
              </a:spcBef>
              <a:spcAft>
                <a:spcPts val="0"/>
              </a:spcAft>
              <a:buClr>
                <a:schemeClr val="lt1"/>
              </a:buClr>
              <a:buSzPts val="2800"/>
              <a:buFont typeface="Arial"/>
              <a:buChar char="•"/>
            </a:pPr>
            <a:r>
              <a:rPr b="0" i="0" lang="en-US" sz="2800" u="none" cap="none" strike="noStrike">
                <a:solidFill>
                  <a:schemeClr val="lt1"/>
                </a:solidFill>
                <a:latin typeface="Arial"/>
                <a:ea typeface="Arial"/>
                <a:cs typeface="Arial"/>
                <a:sym typeface="Arial"/>
              </a:rPr>
              <a:t>Very close orbit – period 28 min (!)</a:t>
            </a:r>
            <a:endParaRPr b="0" i="0" sz="2800" u="none" cap="none" strike="noStrike">
              <a:solidFill>
                <a:schemeClr val="lt1"/>
              </a:solidFill>
              <a:latin typeface="Arial"/>
              <a:ea typeface="Arial"/>
              <a:cs typeface="Arial"/>
              <a:sym typeface="Arial"/>
            </a:endParaRPr>
          </a:p>
        </p:txBody>
      </p:sp>
      <p:pic>
        <p:nvPicPr>
          <p:cNvPr descr="Artist's illustration of a star found in the closest orbit known around a black hole in the globular cluster named 47 Tucanae." id="183" name="Google Shape;183;p25"/>
          <p:cNvPicPr preferRelativeResize="0"/>
          <p:nvPr/>
        </p:nvPicPr>
        <p:blipFill rotWithShape="1">
          <a:blip r:embed="rId3">
            <a:alphaModFix/>
          </a:blip>
          <a:srcRect b="0" l="0" r="0" t="0"/>
          <a:stretch/>
        </p:blipFill>
        <p:spPr>
          <a:xfrm>
            <a:off x="6589643" y="3251200"/>
            <a:ext cx="4480560" cy="3073121"/>
          </a:xfrm>
          <a:prstGeom prst="rect">
            <a:avLst/>
          </a:prstGeom>
          <a:noFill/>
          <a:ln cap="flat" cmpd="sng" w="9525">
            <a:solidFill>
              <a:schemeClr val="lt1"/>
            </a:solidFill>
            <a:prstDash val="solid"/>
            <a:round/>
            <a:headEnd len="sm" w="sm" type="none"/>
            <a:tailEnd len="sm" w="sm" type="none"/>
          </a:ln>
        </p:spPr>
      </p:pic>
      <p:pic>
        <p:nvPicPr>
          <p:cNvPr descr="https://apod.nasa.gov/apod/image/1101/47Tuc_DW.jpg" id="184" name="Google Shape;184;p25"/>
          <p:cNvPicPr preferRelativeResize="0"/>
          <p:nvPr/>
        </p:nvPicPr>
        <p:blipFill rotWithShape="1">
          <a:blip r:embed="rId4">
            <a:alphaModFix/>
          </a:blip>
          <a:srcRect b="0" l="0" r="0" t="0"/>
          <a:stretch/>
        </p:blipFill>
        <p:spPr>
          <a:xfrm>
            <a:off x="6589643" y="381000"/>
            <a:ext cx="3590101" cy="2558763"/>
          </a:xfrm>
          <a:prstGeom prst="rect">
            <a:avLst/>
          </a:prstGeom>
          <a:noFill/>
          <a:ln cap="flat" cmpd="sng" w="9525">
            <a:solidFill>
              <a:schemeClr val="lt1"/>
            </a:solidFill>
            <a:prstDash val="solid"/>
            <a:round/>
            <a:headEnd len="sm" w="sm" type="none"/>
            <a:tailEnd len="sm" w="sm" type="none"/>
          </a:ln>
        </p:spPr>
      </p:pic>
      <p:pic>
        <p:nvPicPr>
          <p:cNvPr descr="Artist's illustration of a star found in the closest orbit known around a black hole in the globular cluster named 47 Tucanae." id="185" name="Google Shape;185;p25"/>
          <p:cNvPicPr preferRelativeResize="0"/>
          <p:nvPr/>
        </p:nvPicPr>
        <p:blipFill rotWithShape="1">
          <a:blip r:embed="rId3">
            <a:alphaModFix/>
          </a:blip>
          <a:srcRect b="56736" l="67238" r="6647" t="6086"/>
          <a:stretch/>
        </p:blipFill>
        <p:spPr>
          <a:xfrm>
            <a:off x="9611361" y="2628326"/>
            <a:ext cx="1998538" cy="1951514"/>
          </a:xfrm>
          <a:prstGeom prst="rect">
            <a:avLst/>
          </a:prstGeom>
          <a:noFill/>
          <a:ln cap="flat" cmpd="sng" w="9525">
            <a:solidFill>
              <a:schemeClr val="lt1"/>
            </a:solidFill>
            <a:prstDash val="solid"/>
            <a:round/>
            <a:headEnd len="sm" w="sm" type="none"/>
            <a:tailEnd len="sm" w="sm" type="none"/>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190" name="Shape 190"/>
        <p:cNvGrpSpPr/>
        <p:nvPr/>
      </p:nvGrpSpPr>
      <p:grpSpPr>
        <a:xfrm>
          <a:off x="0" y="0"/>
          <a:ext cx="0" cy="0"/>
          <a:chOff x="0" y="0"/>
          <a:chExt cx="0" cy="0"/>
        </a:xfrm>
      </p:grpSpPr>
      <p:sp>
        <p:nvSpPr>
          <p:cNvPr id="191" name="Google Shape;191;p26"/>
          <p:cNvSpPr txBox="1"/>
          <p:nvPr>
            <p:ph type="title"/>
          </p:nvPr>
        </p:nvSpPr>
        <p:spPr>
          <a:xfrm>
            <a:off x="838200" y="365125"/>
            <a:ext cx="10515600" cy="9144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lt1"/>
              </a:buClr>
              <a:buSzPts val="4800"/>
              <a:buFont typeface="Arial"/>
              <a:buNone/>
            </a:pPr>
            <a:r>
              <a:rPr b="0" i="0" lang="en-US" sz="4800" u="none" cap="none" strike="noStrike">
                <a:solidFill>
                  <a:schemeClr val="lt1"/>
                </a:solidFill>
                <a:latin typeface="Arial"/>
                <a:ea typeface="Arial"/>
                <a:cs typeface="Arial"/>
                <a:sym typeface="Arial"/>
              </a:rPr>
              <a:t>Sagittarius A*</a:t>
            </a:r>
            <a:endParaRPr b="0" i="0" sz="4800" u="none" cap="none" strike="noStrike">
              <a:solidFill>
                <a:schemeClr val="lt1"/>
              </a:solidFill>
              <a:latin typeface="Arial"/>
              <a:ea typeface="Arial"/>
              <a:cs typeface="Arial"/>
              <a:sym typeface="Arial"/>
            </a:endParaRPr>
          </a:p>
        </p:txBody>
      </p:sp>
      <p:sp>
        <p:nvSpPr>
          <p:cNvPr id="192" name="Google Shape;192;p26"/>
          <p:cNvSpPr txBox="1"/>
          <p:nvPr>
            <p:ph idx="1" type="body"/>
          </p:nvPr>
        </p:nvSpPr>
        <p:spPr>
          <a:xfrm>
            <a:off x="838199" y="1463040"/>
            <a:ext cx="5029200" cy="4709160"/>
          </a:xfrm>
          <a:prstGeom prst="rect">
            <a:avLst/>
          </a:prstGeom>
          <a:no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lt1"/>
              </a:buClr>
              <a:buSzPts val="3200"/>
              <a:buFont typeface="Arial"/>
              <a:buChar char="•"/>
            </a:pPr>
            <a:r>
              <a:rPr b="0" i="0" lang="en-US" sz="3200" u="none" cap="none" strike="noStrike">
                <a:solidFill>
                  <a:schemeClr val="lt1"/>
                </a:solidFill>
                <a:latin typeface="Arial"/>
                <a:ea typeface="Arial"/>
                <a:cs typeface="Arial"/>
                <a:sym typeface="Arial"/>
              </a:rPr>
              <a:t>Radio source corresponding to Milky Way’s SMBH</a:t>
            </a:r>
            <a:endParaRPr/>
          </a:p>
          <a:p>
            <a:pPr indent="-228600" lvl="1" marL="685800" marR="0" rtl="0" algn="l">
              <a:lnSpc>
                <a:spcPct val="90000"/>
              </a:lnSpc>
              <a:spcBef>
                <a:spcPts val="500"/>
              </a:spcBef>
              <a:spcAft>
                <a:spcPts val="0"/>
              </a:spcAft>
              <a:buClr>
                <a:schemeClr val="lt1"/>
              </a:buClr>
              <a:buSzPts val="2800"/>
              <a:buFont typeface="Arial"/>
              <a:buChar char="•"/>
            </a:pPr>
            <a:r>
              <a:rPr b="0" i="0" lang="en-US" sz="2800" u="none" cap="none" strike="noStrike">
                <a:solidFill>
                  <a:schemeClr val="lt1"/>
                </a:solidFill>
                <a:latin typeface="Arial"/>
                <a:ea typeface="Arial"/>
                <a:cs typeface="Arial"/>
                <a:sym typeface="Arial"/>
              </a:rPr>
              <a:t>Difficult to see in visible light due to extinction</a:t>
            </a:r>
            <a:endParaRPr/>
          </a:p>
          <a:p>
            <a:pPr indent="-228600" lvl="0" marL="228600" marR="0" rtl="0" algn="l">
              <a:lnSpc>
                <a:spcPct val="90000"/>
              </a:lnSpc>
              <a:spcBef>
                <a:spcPts val="1000"/>
              </a:spcBef>
              <a:spcAft>
                <a:spcPts val="0"/>
              </a:spcAft>
              <a:buClr>
                <a:schemeClr val="lt1"/>
              </a:buClr>
              <a:buSzPts val="3200"/>
              <a:buFont typeface="Arial"/>
              <a:buChar char="•"/>
            </a:pPr>
            <a:r>
              <a:rPr b="0" i="0" lang="en-US" sz="3200" u="none" cap="none" strike="noStrike">
                <a:solidFill>
                  <a:schemeClr val="lt1"/>
                </a:solidFill>
                <a:latin typeface="Arial"/>
                <a:ea typeface="Arial"/>
                <a:cs typeface="Arial"/>
                <a:sym typeface="Arial"/>
              </a:rPr>
              <a:t>A typical (?) quiet SMBH</a:t>
            </a:r>
            <a:endParaRPr/>
          </a:p>
          <a:p>
            <a:pPr indent="-228600" lvl="1" marL="685800" marR="0" rtl="0" algn="l">
              <a:lnSpc>
                <a:spcPct val="90000"/>
              </a:lnSpc>
              <a:spcBef>
                <a:spcPts val="500"/>
              </a:spcBef>
              <a:spcAft>
                <a:spcPts val="0"/>
              </a:spcAft>
              <a:buClr>
                <a:schemeClr val="lt1"/>
              </a:buClr>
              <a:buSzPts val="2800"/>
              <a:buFont typeface="Arial"/>
              <a:buChar char="•"/>
            </a:pPr>
            <a:r>
              <a:rPr b="0" i="0" lang="en-US" sz="2800" u="none" cap="none" strike="noStrike">
                <a:solidFill>
                  <a:schemeClr val="lt1"/>
                </a:solidFill>
                <a:latin typeface="Arial"/>
                <a:ea typeface="Arial"/>
                <a:cs typeface="Arial"/>
                <a:sym typeface="Arial"/>
              </a:rPr>
              <a:t>Mass determined by orbits of nearby stars</a:t>
            </a:r>
            <a:endParaRPr b="0" i="0" sz="2800" u="none" cap="none" strike="noStrike">
              <a:solidFill>
                <a:schemeClr val="lt1"/>
              </a:solidFill>
              <a:latin typeface="Arial"/>
              <a:ea typeface="Arial"/>
              <a:cs typeface="Arial"/>
              <a:sym typeface="Arial"/>
            </a:endParaRPr>
          </a:p>
          <a:p>
            <a:pPr indent="-228600" lvl="1" marL="685800" marR="0" rtl="0" algn="l">
              <a:lnSpc>
                <a:spcPct val="90000"/>
              </a:lnSpc>
              <a:spcBef>
                <a:spcPts val="500"/>
              </a:spcBef>
              <a:spcAft>
                <a:spcPts val="0"/>
              </a:spcAft>
              <a:buClr>
                <a:schemeClr val="lt1"/>
              </a:buClr>
              <a:buSzPts val="2800"/>
              <a:buFont typeface="Arial"/>
              <a:buChar char="•"/>
            </a:pPr>
            <a:r>
              <a:rPr b="0" i="0" lang="en-US" sz="2800" u="none" cap="none" strike="noStrike">
                <a:solidFill>
                  <a:schemeClr val="lt1"/>
                </a:solidFill>
                <a:latin typeface="Arial"/>
                <a:ea typeface="Arial"/>
                <a:cs typeface="Arial"/>
                <a:sym typeface="Arial"/>
              </a:rPr>
              <a:t>Most material ends up ejected, not consumed </a:t>
            </a:r>
            <a:endParaRPr/>
          </a:p>
          <a:p>
            <a:pPr indent="-228600" lvl="1" marL="685800" marR="0" rtl="0" algn="l">
              <a:lnSpc>
                <a:spcPct val="90000"/>
              </a:lnSpc>
              <a:spcBef>
                <a:spcPts val="500"/>
              </a:spcBef>
              <a:spcAft>
                <a:spcPts val="0"/>
              </a:spcAft>
              <a:buClr>
                <a:schemeClr val="lt1"/>
              </a:buClr>
              <a:buSzPts val="2800"/>
              <a:buFont typeface="Arial"/>
              <a:buChar char="•"/>
            </a:pPr>
            <a:r>
              <a:rPr b="0" i="0" lang="en-US" sz="2800" u="none" cap="none" strike="noStrike">
                <a:solidFill>
                  <a:schemeClr val="lt1"/>
                </a:solidFill>
                <a:latin typeface="Arial"/>
                <a:ea typeface="Arial"/>
                <a:cs typeface="Arial"/>
                <a:sym typeface="Arial"/>
              </a:rPr>
              <a:t>Flares and past outbursts</a:t>
            </a:r>
            <a:endParaRPr b="0" i="0" sz="2800" u="none" cap="none" strike="noStrike">
              <a:solidFill>
                <a:schemeClr val="lt1"/>
              </a:solidFill>
              <a:latin typeface="Arial"/>
              <a:ea typeface="Arial"/>
              <a:cs typeface="Arial"/>
              <a:sym typeface="Arial"/>
            </a:endParaRPr>
          </a:p>
        </p:txBody>
      </p:sp>
      <p:pic>
        <p:nvPicPr>
          <p:cNvPr descr="Supermassive black hole Sagittarius A*  is located in the middle of the Milky Way galaxy." id="193" name="Google Shape;193;p26"/>
          <p:cNvPicPr preferRelativeResize="0"/>
          <p:nvPr/>
        </p:nvPicPr>
        <p:blipFill rotWithShape="1">
          <a:blip r:embed="rId3">
            <a:alphaModFix/>
          </a:blip>
          <a:srcRect b="0" l="0" r="0" t="0"/>
          <a:stretch/>
        </p:blipFill>
        <p:spPr>
          <a:xfrm>
            <a:off x="8030199" y="365125"/>
            <a:ext cx="2704475" cy="2704475"/>
          </a:xfrm>
          <a:prstGeom prst="rect">
            <a:avLst/>
          </a:prstGeom>
          <a:noFill/>
          <a:ln cap="flat" cmpd="sng" w="9525">
            <a:solidFill>
              <a:schemeClr val="lt1"/>
            </a:solidFill>
            <a:prstDash val="solid"/>
            <a:round/>
            <a:headEnd len="sm" w="sm" type="none"/>
            <a:tailEnd len="sm" w="sm" type="none"/>
          </a:ln>
        </p:spPr>
      </p:pic>
      <p:pic>
        <p:nvPicPr>
          <p:cNvPr descr="http://chandra.harvard.edu/photo/2003/0203long/0203long_xray_label.jpg" id="194" name="Google Shape;194;p26"/>
          <p:cNvPicPr preferRelativeResize="0"/>
          <p:nvPr/>
        </p:nvPicPr>
        <p:blipFill rotWithShape="1">
          <a:blip r:embed="rId4">
            <a:alphaModFix/>
          </a:blip>
          <a:srcRect b="0" l="0" r="0" t="0"/>
          <a:stretch/>
        </p:blipFill>
        <p:spPr>
          <a:xfrm>
            <a:off x="6096000" y="3253115"/>
            <a:ext cx="2803161" cy="2803161"/>
          </a:xfrm>
          <a:prstGeom prst="rect">
            <a:avLst/>
          </a:prstGeom>
          <a:noFill/>
          <a:ln cap="flat" cmpd="sng" w="9525">
            <a:solidFill>
              <a:schemeClr val="lt1"/>
            </a:solidFill>
            <a:prstDash val="solid"/>
            <a:round/>
            <a:headEnd len="sm" w="sm" type="none"/>
            <a:tailEnd len="sm" w="sm" type="none"/>
          </a:ln>
        </p:spPr>
      </p:pic>
      <p:pic>
        <p:nvPicPr>
          <p:cNvPr descr="Image result for sgr a*" id="195" name="Google Shape;195;p26"/>
          <p:cNvPicPr preferRelativeResize="0"/>
          <p:nvPr/>
        </p:nvPicPr>
        <p:blipFill rotWithShape="1">
          <a:blip r:embed="rId5">
            <a:alphaModFix/>
          </a:blip>
          <a:srcRect b="0" l="0" r="0" t="0"/>
          <a:stretch/>
        </p:blipFill>
        <p:spPr>
          <a:xfrm>
            <a:off x="9201150" y="3492645"/>
            <a:ext cx="2314575" cy="2314575"/>
          </a:xfrm>
          <a:prstGeom prst="rect">
            <a:avLst/>
          </a:prstGeom>
          <a:noFill/>
          <a:ln cap="flat" cmpd="sng" w="9525">
            <a:solidFill>
              <a:schemeClr val="lt1"/>
            </a:solidFill>
            <a:prstDash val="solid"/>
            <a:round/>
            <a:headEnd len="sm" w="sm" type="none"/>
            <a:tailEnd len="sm" w="sm" type="none"/>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0" name="Shape 200"/>
        <p:cNvGrpSpPr/>
        <p:nvPr/>
      </p:nvGrpSpPr>
      <p:grpSpPr>
        <a:xfrm>
          <a:off x="0" y="0"/>
          <a:ext cx="0" cy="0"/>
          <a:chOff x="0" y="0"/>
          <a:chExt cx="0" cy="0"/>
        </a:xfrm>
      </p:grpSpPr>
      <p:sp>
        <p:nvSpPr>
          <p:cNvPr id="201" name="Google Shape;201;p27"/>
          <p:cNvSpPr txBox="1"/>
          <p:nvPr>
            <p:ph type="title"/>
          </p:nvPr>
        </p:nvSpPr>
        <p:spPr>
          <a:xfrm>
            <a:off x="838200" y="365125"/>
            <a:ext cx="10515600" cy="9144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lt1"/>
              </a:buClr>
              <a:buSzPts val="4800"/>
              <a:buFont typeface="Arial"/>
              <a:buNone/>
            </a:pPr>
            <a:r>
              <a:rPr b="0" i="0" lang="en-US" sz="4800" u="none" cap="none" strike="noStrike">
                <a:solidFill>
                  <a:schemeClr val="lt1"/>
                </a:solidFill>
                <a:latin typeface="Arial"/>
                <a:ea typeface="Arial"/>
                <a:cs typeface="Arial"/>
                <a:sym typeface="Arial"/>
              </a:rPr>
              <a:t>Abell 400</a:t>
            </a:r>
            <a:endParaRPr b="0" i="0" sz="4800" u="none" cap="none" strike="noStrike">
              <a:solidFill>
                <a:schemeClr val="lt1"/>
              </a:solidFill>
              <a:latin typeface="Arial"/>
              <a:ea typeface="Arial"/>
              <a:cs typeface="Arial"/>
              <a:sym typeface="Arial"/>
            </a:endParaRPr>
          </a:p>
        </p:txBody>
      </p:sp>
      <p:sp>
        <p:nvSpPr>
          <p:cNvPr id="202" name="Google Shape;202;p27"/>
          <p:cNvSpPr txBox="1"/>
          <p:nvPr>
            <p:ph idx="1" type="body"/>
          </p:nvPr>
        </p:nvSpPr>
        <p:spPr>
          <a:xfrm>
            <a:off x="838199" y="1463040"/>
            <a:ext cx="4800601" cy="4709160"/>
          </a:xfrm>
          <a:prstGeom prst="rect">
            <a:avLst/>
          </a:prstGeom>
          <a:no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lt1"/>
              </a:buClr>
              <a:buSzPts val="3200"/>
              <a:buFont typeface="Arial"/>
              <a:buChar char="•"/>
            </a:pPr>
            <a:r>
              <a:rPr b="0" i="0" lang="en-US" sz="3200" u="none" cap="none" strike="noStrike">
                <a:solidFill>
                  <a:schemeClr val="lt1"/>
                </a:solidFill>
                <a:latin typeface="Arial"/>
                <a:ea typeface="Arial"/>
                <a:cs typeface="Arial"/>
                <a:sym typeface="Arial"/>
              </a:rPr>
              <a:t>Galaxy cluster</a:t>
            </a:r>
            <a:endParaRPr/>
          </a:p>
          <a:p>
            <a:pPr indent="-228600" lvl="1" marL="685800" marR="0" rtl="0" algn="l">
              <a:lnSpc>
                <a:spcPct val="90000"/>
              </a:lnSpc>
              <a:spcBef>
                <a:spcPts val="500"/>
              </a:spcBef>
              <a:spcAft>
                <a:spcPts val="0"/>
              </a:spcAft>
              <a:buClr>
                <a:schemeClr val="lt1"/>
              </a:buClr>
              <a:buSzPts val="2800"/>
              <a:buFont typeface="Arial"/>
              <a:buChar char="•"/>
            </a:pPr>
            <a:r>
              <a:rPr b="0" i="0" lang="en-US" sz="2800" u="none" cap="none" strike="noStrike">
                <a:solidFill>
                  <a:schemeClr val="lt1"/>
                </a:solidFill>
                <a:latin typeface="Arial"/>
                <a:ea typeface="Arial"/>
                <a:cs typeface="Arial"/>
                <a:sym typeface="Arial"/>
              </a:rPr>
              <a:t>Diffuse, super-hot intergalactic gas throughout</a:t>
            </a:r>
            <a:endParaRPr/>
          </a:p>
          <a:p>
            <a:pPr indent="-228600" lvl="0" marL="228600" marR="0" rtl="0" algn="l">
              <a:lnSpc>
                <a:spcPct val="90000"/>
              </a:lnSpc>
              <a:spcBef>
                <a:spcPts val="1000"/>
              </a:spcBef>
              <a:spcAft>
                <a:spcPts val="0"/>
              </a:spcAft>
              <a:buClr>
                <a:schemeClr val="lt1"/>
              </a:buClr>
              <a:buSzPts val="3200"/>
              <a:buFont typeface="Arial"/>
              <a:buChar char="•"/>
            </a:pPr>
            <a:r>
              <a:rPr b="0" i="0" lang="en-US" sz="3200" u="none" cap="none" strike="noStrike">
                <a:solidFill>
                  <a:schemeClr val="lt1"/>
                </a:solidFill>
                <a:latin typeface="Arial"/>
                <a:ea typeface="Arial"/>
                <a:cs typeface="Arial"/>
                <a:sym typeface="Arial"/>
              </a:rPr>
              <a:t>“Dumbbell” galaxy NGC 1128 (2 merging galaxies)</a:t>
            </a:r>
            <a:endParaRPr/>
          </a:p>
          <a:p>
            <a:pPr indent="-228600" lvl="1" marL="685800" marR="0" rtl="0" algn="l">
              <a:lnSpc>
                <a:spcPct val="90000"/>
              </a:lnSpc>
              <a:spcBef>
                <a:spcPts val="500"/>
              </a:spcBef>
              <a:spcAft>
                <a:spcPts val="0"/>
              </a:spcAft>
              <a:buClr>
                <a:schemeClr val="lt1"/>
              </a:buClr>
              <a:buSzPts val="2800"/>
              <a:buFont typeface="Arial"/>
              <a:buChar char="•"/>
            </a:pPr>
            <a:r>
              <a:rPr b="0" i="0" lang="en-US" sz="2800" u="none" cap="none" strike="noStrike">
                <a:solidFill>
                  <a:schemeClr val="lt1"/>
                </a:solidFill>
                <a:latin typeface="Arial"/>
                <a:ea typeface="Arial"/>
                <a:cs typeface="Arial"/>
                <a:sym typeface="Arial"/>
              </a:rPr>
              <a:t>SMBHs will eventually merge too</a:t>
            </a:r>
            <a:endParaRPr/>
          </a:p>
          <a:p>
            <a:pPr indent="-228600" lvl="1" marL="685800" marR="0" rtl="0" algn="l">
              <a:lnSpc>
                <a:spcPct val="90000"/>
              </a:lnSpc>
              <a:spcBef>
                <a:spcPts val="500"/>
              </a:spcBef>
              <a:spcAft>
                <a:spcPts val="0"/>
              </a:spcAft>
              <a:buClr>
                <a:schemeClr val="lt1"/>
              </a:buClr>
              <a:buSzPts val="2800"/>
              <a:buFont typeface="Arial"/>
              <a:buChar char="•"/>
            </a:pPr>
            <a:r>
              <a:rPr b="0" i="0" lang="en-US" sz="2800" u="none" cap="none" strike="noStrike">
                <a:solidFill>
                  <a:schemeClr val="lt1"/>
                </a:solidFill>
                <a:latin typeface="Arial"/>
                <a:ea typeface="Arial"/>
                <a:cs typeface="Arial"/>
                <a:sym typeface="Arial"/>
              </a:rPr>
              <a:t>Radio jets (source 3C 75) show common motion</a:t>
            </a:r>
            <a:endParaRPr b="0" i="0" sz="2800" u="none" cap="none" strike="noStrike">
              <a:solidFill>
                <a:schemeClr val="lt1"/>
              </a:solidFill>
              <a:latin typeface="Arial"/>
              <a:ea typeface="Arial"/>
              <a:cs typeface="Arial"/>
              <a:sym typeface="Arial"/>
            </a:endParaRPr>
          </a:p>
        </p:txBody>
      </p:sp>
      <p:pic>
        <p:nvPicPr>
          <p:cNvPr descr="http://chandra.harvard.edu/photo/2006/a400/a400_comp.jpg" id="203" name="Google Shape;203;p27"/>
          <p:cNvPicPr preferRelativeResize="0"/>
          <p:nvPr/>
        </p:nvPicPr>
        <p:blipFill rotWithShape="1">
          <a:blip r:embed="rId3">
            <a:alphaModFix/>
          </a:blip>
          <a:srcRect b="0" l="0" r="0" t="0"/>
          <a:stretch/>
        </p:blipFill>
        <p:spPr>
          <a:xfrm>
            <a:off x="7457523" y="770972"/>
            <a:ext cx="3801027" cy="3801027"/>
          </a:xfrm>
          <a:prstGeom prst="rect">
            <a:avLst/>
          </a:prstGeom>
          <a:noFill/>
          <a:ln cap="flat" cmpd="sng" w="9525">
            <a:solidFill>
              <a:schemeClr val="lt1"/>
            </a:solidFill>
            <a:prstDash val="solid"/>
            <a:round/>
            <a:headEnd len="sm" w="sm" type="none"/>
            <a:tailEnd len="sm" w="sm" type="none"/>
          </a:ln>
        </p:spPr>
      </p:pic>
      <p:pic>
        <p:nvPicPr>
          <p:cNvPr descr="http://chandra.harvard.edu/photo/2006/a400/a400_opt.jpg" id="204" name="Google Shape;204;p27"/>
          <p:cNvPicPr preferRelativeResize="0"/>
          <p:nvPr/>
        </p:nvPicPr>
        <p:blipFill rotWithShape="1">
          <a:blip r:embed="rId4">
            <a:alphaModFix/>
          </a:blip>
          <a:srcRect b="0" l="0" r="0" t="0"/>
          <a:stretch/>
        </p:blipFill>
        <p:spPr>
          <a:xfrm>
            <a:off x="5734049" y="4016996"/>
            <a:ext cx="2743200" cy="2242088"/>
          </a:xfrm>
          <a:prstGeom prst="rect">
            <a:avLst/>
          </a:prstGeom>
          <a:noFill/>
          <a:ln cap="flat" cmpd="sng" w="9525">
            <a:solidFill>
              <a:schemeClr val="lt1"/>
            </a:solidFill>
            <a:prstDash val="solid"/>
            <a:round/>
            <a:headEnd len="sm" w="sm" type="none"/>
            <a:tailEnd len="sm" w="sm" type="none"/>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209" name="Shape 209"/>
        <p:cNvGrpSpPr/>
        <p:nvPr/>
      </p:nvGrpSpPr>
      <p:grpSpPr>
        <a:xfrm>
          <a:off x="0" y="0"/>
          <a:ext cx="0" cy="0"/>
          <a:chOff x="0" y="0"/>
          <a:chExt cx="0" cy="0"/>
        </a:xfrm>
      </p:grpSpPr>
      <p:sp>
        <p:nvSpPr>
          <p:cNvPr id="210" name="Google Shape;210;p28"/>
          <p:cNvSpPr txBox="1"/>
          <p:nvPr>
            <p:ph type="title"/>
          </p:nvPr>
        </p:nvSpPr>
        <p:spPr>
          <a:xfrm>
            <a:off x="838200" y="365125"/>
            <a:ext cx="10515600" cy="9144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lt1"/>
              </a:buClr>
              <a:buSzPts val="4800"/>
              <a:buFont typeface="Arial"/>
              <a:buNone/>
            </a:pPr>
            <a:r>
              <a:rPr b="0" i="0" lang="en-US" sz="4800" u="none" cap="none" strike="noStrike">
                <a:solidFill>
                  <a:schemeClr val="lt1"/>
                </a:solidFill>
                <a:latin typeface="Arial"/>
                <a:ea typeface="Arial"/>
                <a:cs typeface="Arial"/>
                <a:sym typeface="Arial"/>
              </a:rPr>
              <a:t>Chandra Deep Field South</a:t>
            </a:r>
            <a:endParaRPr b="0" i="0" sz="4800" u="none" cap="none" strike="noStrike">
              <a:solidFill>
                <a:schemeClr val="lt1"/>
              </a:solidFill>
              <a:latin typeface="Arial"/>
              <a:ea typeface="Arial"/>
              <a:cs typeface="Arial"/>
              <a:sym typeface="Arial"/>
            </a:endParaRPr>
          </a:p>
        </p:txBody>
      </p:sp>
      <p:sp>
        <p:nvSpPr>
          <p:cNvPr id="211" name="Google Shape;211;p28"/>
          <p:cNvSpPr txBox="1"/>
          <p:nvPr>
            <p:ph idx="1" type="body"/>
          </p:nvPr>
        </p:nvSpPr>
        <p:spPr>
          <a:xfrm>
            <a:off x="838200" y="1463040"/>
            <a:ext cx="4810125" cy="4709160"/>
          </a:xfrm>
          <a:prstGeom prst="rect">
            <a:avLst/>
          </a:prstGeom>
          <a:no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lt1"/>
              </a:buClr>
              <a:buSzPts val="3200"/>
              <a:buFont typeface="Arial"/>
              <a:buChar char="•"/>
            </a:pPr>
            <a:r>
              <a:rPr b="0" i="0" lang="en-US" sz="3200" u="none" cap="none" strike="noStrike">
                <a:solidFill>
                  <a:schemeClr val="lt1"/>
                </a:solidFill>
                <a:latin typeface="Arial"/>
                <a:ea typeface="Arial"/>
                <a:cs typeface="Arial"/>
                <a:sym typeface="Arial"/>
              </a:rPr>
              <a:t>Deep imaging to study early X-ray universe</a:t>
            </a:r>
            <a:endParaRPr/>
          </a:p>
          <a:p>
            <a:pPr indent="-228600" lvl="1" marL="685800" marR="0" rtl="0" algn="l">
              <a:lnSpc>
                <a:spcPct val="90000"/>
              </a:lnSpc>
              <a:spcBef>
                <a:spcPts val="500"/>
              </a:spcBef>
              <a:spcAft>
                <a:spcPts val="0"/>
              </a:spcAft>
              <a:buClr>
                <a:schemeClr val="lt1"/>
              </a:buClr>
              <a:buSzPts val="2800"/>
              <a:buFont typeface="Arial"/>
              <a:buChar char="•"/>
            </a:pPr>
            <a:r>
              <a:rPr b="0" i="0" lang="en-US" sz="2800" u="none" cap="none" strike="noStrike">
                <a:solidFill>
                  <a:schemeClr val="lt1"/>
                </a:solidFill>
                <a:latin typeface="Arial"/>
                <a:ea typeface="Arial"/>
                <a:cs typeface="Arial"/>
                <a:sym typeface="Arial"/>
              </a:rPr>
              <a:t>7,000,000+ seconds of observing time</a:t>
            </a:r>
            <a:endParaRPr/>
          </a:p>
          <a:p>
            <a:pPr indent="-228600" lvl="0" marL="228600" marR="0" rtl="0" algn="l">
              <a:lnSpc>
                <a:spcPct val="90000"/>
              </a:lnSpc>
              <a:spcBef>
                <a:spcPts val="1000"/>
              </a:spcBef>
              <a:spcAft>
                <a:spcPts val="0"/>
              </a:spcAft>
              <a:buClr>
                <a:schemeClr val="lt1"/>
              </a:buClr>
              <a:buSzPts val="3200"/>
              <a:buFont typeface="Arial"/>
              <a:buChar char="•"/>
            </a:pPr>
            <a:r>
              <a:rPr b="0" i="0" lang="en-US" sz="3200" u="none" cap="none" strike="noStrike">
                <a:solidFill>
                  <a:schemeClr val="lt1"/>
                </a:solidFill>
                <a:latin typeface="Arial"/>
                <a:ea typeface="Arial"/>
                <a:cs typeface="Arial"/>
                <a:sym typeface="Arial"/>
              </a:rPr>
              <a:t>Formation and growth of young SMBHs</a:t>
            </a:r>
            <a:endParaRPr/>
          </a:p>
          <a:p>
            <a:pPr indent="-228600" lvl="1" marL="685800" marR="0" rtl="0" algn="l">
              <a:lnSpc>
                <a:spcPct val="90000"/>
              </a:lnSpc>
              <a:spcBef>
                <a:spcPts val="500"/>
              </a:spcBef>
              <a:spcAft>
                <a:spcPts val="0"/>
              </a:spcAft>
              <a:buClr>
                <a:schemeClr val="lt1"/>
              </a:buClr>
              <a:buSzPts val="2800"/>
              <a:buFont typeface="Arial"/>
              <a:buChar char="•"/>
            </a:pPr>
            <a:r>
              <a:rPr b="0" i="0" lang="en-US" sz="2800" u="none" cap="none" strike="noStrike">
                <a:solidFill>
                  <a:schemeClr val="lt1"/>
                </a:solidFill>
                <a:latin typeface="Arial"/>
                <a:ea typeface="Arial"/>
                <a:cs typeface="Arial"/>
                <a:sym typeface="Arial"/>
              </a:rPr>
              <a:t>May not grow in sync with their galaxies</a:t>
            </a:r>
            <a:endParaRPr/>
          </a:p>
          <a:p>
            <a:pPr indent="-228600" lvl="0" marL="228600" marR="0" rtl="0" algn="l">
              <a:lnSpc>
                <a:spcPct val="90000"/>
              </a:lnSpc>
              <a:spcBef>
                <a:spcPts val="1000"/>
              </a:spcBef>
              <a:spcAft>
                <a:spcPts val="0"/>
              </a:spcAft>
              <a:buClr>
                <a:schemeClr val="lt1"/>
              </a:buClr>
              <a:buSzPts val="3200"/>
              <a:buFont typeface="Arial"/>
              <a:buChar char="•"/>
            </a:pPr>
            <a:r>
              <a:rPr b="0" i="0" lang="en-US" sz="3200" u="none" cap="none" strike="noStrike">
                <a:solidFill>
                  <a:schemeClr val="lt1"/>
                </a:solidFill>
                <a:latin typeface="Arial"/>
                <a:ea typeface="Arial"/>
                <a:cs typeface="Arial"/>
                <a:sym typeface="Arial"/>
              </a:rPr>
              <a:t>X-ray transient – GRB?</a:t>
            </a:r>
            <a:endParaRPr b="0" i="0" sz="3200" u="none" cap="none" strike="noStrike">
              <a:solidFill>
                <a:schemeClr val="lt1"/>
              </a:solidFill>
              <a:latin typeface="Arial"/>
              <a:ea typeface="Arial"/>
              <a:cs typeface="Arial"/>
              <a:sym typeface="Arial"/>
            </a:endParaRPr>
          </a:p>
        </p:txBody>
      </p:sp>
      <p:pic>
        <p:nvPicPr>
          <p:cNvPr descr="Chandra Deep Field-South" id="212" name="Google Shape;212;p28"/>
          <p:cNvPicPr preferRelativeResize="0"/>
          <p:nvPr/>
        </p:nvPicPr>
        <p:blipFill rotWithShape="1">
          <a:blip r:embed="rId3">
            <a:alphaModFix/>
          </a:blip>
          <a:srcRect b="0" l="0" r="0" t="0"/>
          <a:stretch/>
        </p:blipFill>
        <p:spPr>
          <a:xfrm>
            <a:off x="7804834" y="822325"/>
            <a:ext cx="3486150" cy="3486150"/>
          </a:xfrm>
          <a:prstGeom prst="rect">
            <a:avLst/>
          </a:prstGeom>
          <a:noFill/>
          <a:ln cap="flat" cmpd="sng" w="9525">
            <a:solidFill>
              <a:schemeClr val="lt1"/>
            </a:solidFill>
            <a:prstDash val="solid"/>
            <a:round/>
            <a:headEnd len="sm" w="sm" type="none"/>
            <a:tailEnd len="sm" w="sm" type="none"/>
          </a:ln>
        </p:spPr>
      </p:pic>
      <p:pic>
        <p:nvPicPr>
          <p:cNvPr descr="http://chandra.harvard.edu/photo/2018/cdfs_bh/cdfs_bh_xray_optical.jpg" id="213" name="Google Shape;213;p28"/>
          <p:cNvPicPr preferRelativeResize="0"/>
          <p:nvPr/>
        </p:nvPicPr>
        <p:blipFill rotWithShape="1">
          <a:blip r:embed="rId4">
            <a:alphaModFix/>
          </a:blip>
          <a:srcRect b="0" l="0" r="0" t="0"/>
          <a:stretch/>
        </p:blipFill>
        <p:spPr>
          <a:xfrm>
            <a:off x="6096000" y="3684270"/>
            <a:ext cx="2941418" cy="2638425"/>
          </a:xfrm>
          <a:prstGeom prst="rect">
            <a:avLst/>
          </a:prstGeom>
          <a:noFill/>
          <a:ln cap="flat" cmpd="sng" w="9525">
            <a:solidFill>
              <a:schemeClr val="lt1"/>
            </a:solidFill>
            <a:prstDash val="solid"/>
            <a:round/>
            <a:headEnd len="sm" w="sm" type="none"/>
            <a:tailEnd len="sm" w="sm" type="none"/>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8" name="Shape 218"/>
        <p:cNvGrpSpPr/>
        <p:nvPr/>
      </p:nvGrpSpPr>
      <p:grpSpPr>
        <a:xfrm>
          <a:off x="0" y="0"/>
          <a:ext cx="0" cy="0"/>
          <a:chOff x="0" y="0"/>
          <a:chExt cx="0" cy="0"/>
        </a:xfrm>
      </p:grpSpPr>
      <p:sp>
        <p:nvSpPr>
          <p:cNvPr id="219" name="Google Shape;219;p29"/>
          <p:cNvSpPr txBox="1"/>
          <p:nvPr>
            <p:ph type="title"/>
          </p:nvPr>
        </p:nvSpPr>
        <p:spPr>
          <a:xfrm>
            <a:off x="838200" y="365125"/>
            <a:ext cx="10515600" cy="9144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lt1"/>
              </a:buClr>
              <a:buSzPts val="4800"/>
              <a:buFont typeface="Arial"/>
              <a:buNone/>
            </a:pPr>
            <a:r>
              <a:rPr b="0" i="0" lang="en-US" sz="4800" u="none" cap="none" strike="noStrike">
                <a:solidFill>
                  <a:schemeClr val="lt1"/>
                </a:solidFill>
                <a:latin typeface="Arial"/>
                <a:ea typeface="Arial"/>
                <a:cs typeface="Arial"/>
                <a:sym typeface="Arial"/>
              </a:rPr>
              <a:t>Antennae Galaxies</a:t>
            </a:r>
            <a:endParaRPr b="0" i="0" sz="4800" u="none" cap="none" strike="noStrike">
              <a:solidFill>
                <a:schemeClr val="lt1"/>
              </a:solidFill>
              <a:latin typeface="Arial"/>
              <a:ea typeface="Arial"/>
              <a:cs typeface="Arial"/>
              <a:sym typeface="Arial"/>
            </a:endParaRPr>
          </a:p>
        </p:txBody>
      </p:sp>
      <p:sp>
        <p:nvSpPr>
          <p:cNvPr id="220" name="Google Shape;220;p29"/>
          <p:cNvSpPr txBox="1"/>
          <p:nvPr>
            <p:ph idx="1" type="body"/>
          </p:nvPr>
        </p:nvSpPr>
        <p:spPr>
          <a:xfrm>
            <a:off x="838200" y="1463040"/>
            <a:ext cx="4002157" cy="4709160"/>
          </a:xfrm>
          <a:prstGeom prst="rect">
            <a:avLst/>
          </a:prstGeom>
          <a:no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lt1"/>
              </a:buClr>
              <a:buSzPts val="3200"/>
              <a:buFont typeface="Arial"/>
              <a:buChar char="•"/>
            </a:pPr>
            <a:r>
              <a:rPr b="0" i="0" lang="en-US" sz="3200" u="none" cap="none" strike="noStrike">
                <a:solidFill>
                  <a:schemeClr val="lt1"/>
                </a:solidFill>
                <a:latin typeface="Arial"/>
                <a:ea typeface="Arial"/>
                <a:cs typeface="Arial"/>
                <a:sym typeface="Arial"/>
              </a:rPr>
              <a:t>Galaxies in the middle of colliding</a:t>
            </a:r>
            <a:endParaRPr/>
          </a:p>
          <a:p>
            <a:pPr indent="-228600" lvl="1" marL="685800" marR="0" rtl="0" algn="l">
              <a:lnSpc>
                <a:spcPct val="90000"/>
              </a:lnSpc>
              <a:spcBef>
                <a:spcPts val="500"/>
              </a:spcBef>
              <a:spcAft>
                <a:spcPts val="0"/>
              </a:spcAft>
              <a:buClr>
                <a:schemeClr val="lt1"/>
              </a:buClr>
              <a:buSzPts val="2800"/>
              <a:buFont typeface="Arial"/>
              <a:buChar char="•"/>
            </a:pPr>
            <a:r>
              <a:rPr b="0" i="0" lang="en-US" sz="2800" u="none" cap="none" strike="noStrike">
                <a:solidFill>
                  <a:schemeClr val="lt1"/>
                </a:solidFill>
                <a:latin typeface="Arial"/>
                <a:ea typeface="Arial"/>
                <a:cs typeface="Arial"/>
                <a:sym typeface="Arial"/>
              </a:rPr>
              <a:t>Used to be spirals</a:t>
            </a:r>
            <a:endParaRPr/>
          </a:p>
          <a:p>
            <a:pPr indent="-228600" lvl="1" marL="685800" marR="0" rtl="0" algn="l">
              <a:lnSpc>
                <a:spcPct val="90000"/>
              </a:lnSpc>
              <a:spcBef>
                <a:spcPts val="500"/>
              </a:spcBef>
              <a:spcAft>
                <a:spcPts val="0"/>
              </a:spcAft>
              <a:buClr>
                <a:schemeClr val="lt1"/>
              </a:buClr>
              <a:buSzPts val="2800"/>
              <a:buFont typeface="Arial"/>
              <a:buChar char="•"/>
            </a:pPr>
            <a:r>
              <a:rPr b="0" i="0" lang="en-US" sz="2800" u="none" cap="none" strike="noStrike">
                <a:solidFill>
                  <a:schemeClr val="lt1"/>
                </a:solidFill>
                <a:latin typeface="Arial"/>
                <a:ea typeface="Arial"/>
                <a:cs typeface="Arial"/>
                <a:sym typeface="Arial"/>
              </a:rPr>
              <a:t>Compression of gas causes star formation</a:t>
            </a:r>
            <a:endParaRPr/>
          </a:p>
          <a:p>
            <a:pPr indent="-228600" lvl="0" marL="228600" marR="0" rtl="0" algn="l">
              <a:lnSpc>
                <a:spcPct val="90000"/>
              </a:lnSpc>
              <a:spcBef>
                <a:spcPts val="1000"/>
              </a:spcBef>
              <a:spcAft>
                <a:spcPts val="0"/>
              </a:spcAft>
              <a:buClr>
                <a:schemeClr val="lt1"/>
              </a:buClr>
              <a:buSzPts val="3200"/>
              <a:buFont typeface="Arial"/>
              <a:buChar char="•"/>
            </a:pPr>
            <a:r>
              <a:rPr b="0" i="0" lang="en-US" sz="3200" u="none" cap="none" strike="noStrike">
                <a:solidFill>
                  <a:schemeClr val="lt1"/>
                </a:solidFill>
                <a:latin typeface="Arial"/>
                <a:ea typeface="Arial"/>
                <a:cs typeface="Arial"/>
                <a:sym typeface="Arial"/>
              </a:rPr>
              <a:t>Long tidal tails</a:t>
            </a:r>
            <a:endParaRPr/>
          </a:p>
          <a:p>
            <a:pPr indent="-228600" lvl="1" marL="685800" marR="0" rtl="0" algn="l">
              <a:lnSpc>
                <a:spcPct val="90000"/>
              </a:lnSpc>
              <a:spcBef>
                <a:spcPts val="500"/>
              </a:spcBef>
              <a:spcAft>
                <a:spcPts val="0"/>
              </a:spcAft>
              <a:buClr>
                <a:schemeClr val="lt1"/>
              </a:buClr>
              <a:buSzPts val="2800"/>
              <a:buFont typeface="Arial"/>
              <a:buChar char="•"/>
            </a:pPr>
            <a:r>
              <a:rPr b="0" i="0" lang="en-US" sz="2800" u="none" cap="none" strike="noStrike">
                <a:solidFill>
                  <a:schemeClr val="lt1"/>
                </a:solidFill>
                <a:latin typeface="Arial"/>
                <a:ea typeface="Arial"/>
                <a:cs typeface="Arial"/>
                <a:sym typeface="Arial"/>
              </a:rPr>
              <a:t>Stars flung outwards by gravitational interactions</a:t>
            </a:r>
            <a:endParaRPr b="0" i="0" sz="2800" u="none" cap="none" strike="noStrike">
              <a:solidFill>
                <a:schemeClr val="lt1"/>
              </a:solidFill>
              <a:latin typeface="Arial"/>
              <a:ea typeface="Arial"/>
              <a:cs typeface="Arial"/>
              <a:sym typeface="Arial"/>
            </a:endParaRPr>
          </a:p>
        </p:txBody>
      </p:sp>
      <p:pic>
        <p:nvPicPr>
          <p:cNvPr id="221" name="Google Shape;221;p29"/>
          <p:cNvPicPr preferRelativeResize="0"/>
          <p:nvPr/>
        </p:nvPicPr>
        <p:blipFill rotWithShape="1">
          <a:blip r:embed="rId3">
            <a:alphaModFix/>
          </a:blip>
          <a:srcRect b="0" l="0" r="0" t="0"/>
          <a:stretch/>
        </p:blipFill>
        <p:spPr>
          <a:xfrm>
            <a:off x="4992708" y="1360493"/>
            <a:ext cx="3431278" cy="3483564"/>
          </a:xfrm>
          <a:prstGeom prst="rect">
            <a:avLst/>
          </a:prstGeom>
          <a:noFill/>
          <a:ln cap="flat" cmpd="sng" w="9525">
            <a:solidFill>
              <a:schemeClr val="lt1"/>
            </a:solidFill>
            <a:prstDash val="solid"/>
            <a:round/>
            <a:headEnd len="sm" w="sm" type="none"/>
            <a:tailEnd len="sm" w="sm" type="none"/>
          </a:ln>
        </p:spPr>
      </p:pic>
      <p:pic>
        <p:nvPicPr>
          <p:cNvPr descr="Antennae Wide Field" id="222" name="Google Shape;222;p29"/>
          <p:cNvPicPr preferRelativeResize="0"/>
          <p:nvPr/>
        </p:nvPicPr>
        <p:blipFill rotWithShape="1">
          <a:blip r:embed="rId4">
            <a:alphaModFix/>
          </a:blip>
          <a:srcRect b="0" l="0" r="0" t="0"/>
          <a:stretch/>
        </p:blipFill>
        <p:spPr>
          <a:xfrm>
            <a:off x="7833197" y="3500448"/>
            <a:ext cx="2892311" cy="2892312"/>
          </a:xfrm>
          <a:prstGeom prst="rect">
            <a:avLst/>
          </a:prstGeom>
          <a:noFill/>
          <a:ln cap="flat" cmpd="sng" w="9525">
            <a:solidFill>
              <a:schemeClr val="lt1"/>
            </a:solidFill>
            <a:prstDash val="solid"/>
            <a:round/>
            <a:headEnd len="sm" w="sm" type="none"/>
            <a:tailEnd len="sm" w="sm" type="none"/>
          </a:ln>
        </p:spPr>
      </p:pic>
      <p:pic>
        <p:nvPicPr>
          <p:cNvPr descr="Antennae Galaxies reloaded" id="223" name="Google Shape;223;p29"/>
          <p:cNvPicPr preferRelativeResize="0"/>
          <p:nvPr/>
        </p:nvPicPr>
        <p:blipFill rotWithShape="1">
          <a:blip r:embed="rId5">
            <a:alphaModFix/>
          </a:blip>
          <a:srcRect b="0" l="0" r="0" t="0"/>
          <a:stretch/>
        </p:blipFill>
        <p:spPr>
          <a:xfrm>
            <a:off x="8926151" y="605790"/>
            <a:ext cx="2514446" cy="2496485"/>
          </a:xfrm>
          <a:prstGeom prst="rect">
            <a:avLst/>
          </a:prstGeom>
          <a:noFill/>
          <a:ln cap="flat" cmpd="sng" w="9525">
            <a:solidFill>
              <a:schemeClr val="lt1"/>
            </a:solidFill>
            <a:prstDash val="solid"/>
            <a:round/>
            <a:headEnd len="sm" w="sm" type="none"/>
            <a:tailEnd len="sm" w="sm" type="none"/>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228" name="Shape 228"/>
        <p:cNvGrpSpPr/>
        <p:nvPr/>
      </p:nvGrpSpPr>
      <p:grpSpPr>
        <a:xfrm>
          <a:off x="0" y="0"/>
          <a:ext cx="0" cy="0"/>
          <a:chOff x="0" y="0"/>
          <a:chExt cx="0" cy="0"/>
        </a:xfrm>
      </p:grpSpPr>
      <p:sp>
        <p:nvSpPr>
          <p:cNvPr id="229" name="Google Shape;229;p30"/>
          <p:cNvSpPr txBox="1"/>
          <p:nvPr>
            <p:ph type="title"/>
          </p:nvPr>
        </p:nvSpPr>
        <p:spPr>
          <a:xfrm>
            <a:off x="838200" y="365125"/>
            <a:ext cx="10515600" cy="9144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lt1"/>
              </a:buClr>
              <a:buSzPts val="4800"/>
              <a:buFont typeface="Arial"/>
              <a:buNone/>
            </a:pPr>
            <a:r>
              <a:rPr b="0" i="0" lang="en-US" sz="4800" u="none" cap="none" strike="noStrike">
                <a:solidFill>
                  <a:schemeClr val="lt1"/>
                </a:solidFill>
                <a:latin typeface="Arial"/>
                <a:ea typeface="Arial"/>
                <a:cs typeface="Arial"/>
                <a:sym typeface="Arial"/>
              </a:rPr>
              <a:t>M51 / NGC 5195</a:t>
            </a:r>
            <a:endParaRPr b="0" i="0" sz="4800" u="none" cap="none" strike="noStrike">
              <a:solidFill>
                <a:schemeClr val="lt1"/>
              </a:solidFill>
              <a:latin typeface="Arial"/>
              <a:ea typeface="Arial"/>
              <a:cs typeface="Arial"/>
              <a:sym typeface="Arial"/>
            </a:endParaRPr>
          </a:p>
        </p:txBody>
      </p:sp>
      <p:sp>
        <p:nvSpPr>
          <p:cNvPr id="230" name="Google Shape;230;p30"/>
          <p:cNvSpPr txBox="1"/>
          <p:nvPr>
            <p:ph idx="1" type="body"/>
          </p:nvPr>
        </p:nvSpPr>
        <p:spPr>
          <a:xfrm>
            <a:off x="838198" y="1463040"/>
            <a:ext cx="4572000" cy="4709160"/>
          </a:xfrm>
          <a:prstGeom prst="rect">
            <a:avLst/>
          </a:prstGeom>
          <a:no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lt1"/>
              </a:buClr>
              <a:buSzPts val="3200"/>
              <a:buFont typeface="Arial"/>
              <a:buChar char="•"/>
            </a:pPr>
            <a:r>
              <a:rPr b="0" i="0" lang="en-US" sz="3200" u="none" cap="none" strike="noStrike">
                <a:solidFill>
                  <a:schemeClr val="lt1"/>
                </a:solidFill>
                <a:latin typeface="Arial"/>
                <a:ea typeface="Arial"/>
                <a:cs typeface="Arial"/>
                <a:sym typeface="Arial"/>
              </a:rPr>
              <a:t>Grand design spiral + irregular dwarf galaxy</a:t>
            </a:r>
            <a:endParaRPr/>
          </a:p>
          <a:p>
            <a:pPr indent="-228600" lvl="0" marL="228600" marR="0" rtl="0" algn="l">
              <a:lnSpc>
                <a:spcPct val="90000"/>
              </a:lnSpc>
              <a:spcBef>
                <a:spcPts val="1000"/>
              </a:spcBef>
              <a:spcAft>
                <a:spcPts val="0"/>
              </a:spcAft>
              <a:buClr>
                <a:schemeClr val="lt1"/>
              </a:buClr>
              <a:buSzPts val="3200"/>
              <a:buFont typeface="Arial"/>
              <a:buChar char="•"/>
            </a:pPr>
            <a:r>
              <a:rPr b="0" i="0" lang="en-US" sz="3200" u="none" cap="none" strike="noStrike">
                <a:solidFill>
                  <a:schemeClr val="lt1"/>
                </a:solidFill>
                <a:latin typeface="Arial"/>
                <a:ea typeface="Arial"/>
                <a:cs typeface="Arial"/>
                <a:sym typeface="Arial"/>
              </a:rPr>
              <a:t>Not colliding, just passing</a:t>
            </a:r>
            <a:endParaRPr/>
          </a:p>
          <a:p>
            <a:pPr indent="-228600" lvl="1" marL="685800" marR="0" rtl="0" algn="l">
              <a:lnSpc>
                <a:spcPct val="90000"/>
              </a:lnSpc>
              <a:spcBef>
                <a:spcPts val="500"/>
              </a:spcBef>
              <a:spcAft>
                <a:spcPts val="0"/>
              </a:spcAft>
              <a:buClr>
                <a:schemeClr val="lt1"/>
              </a:buClr>
              <a:buSzPts val="2800"/>
              <a:buFont typeface="Arial"/>
              <a:buChar char="•"/>
            </a:pPr>
            <a:r>
              <a:rPr b="0" i="0" lang="en-US" sz="2800" u="none" cap="none" strike="noStrike">
                <a:solidFill>
                  <a:schemeClr val="lt1"/>
                </a:solidFill>
                <a:latin typeface="Arial"/>
                <a:ea typeface="Arial"/>
                <a:cs typeface="Arial"/>
                <a:sym typeface="Arial"/>
              </a:rPr>
              <a:t>Gravitational interaction triggers star formation in spiral arms</a:t>
            </a:r>
            <a:endParaRPr/>
          </a:p>
          <a:p>
            <a:pPr indent="-228600" lvl="0" marL="228600" marR="0" rtl="0" algn="l">
              <a:lnSpc>
                <a:spcPct val="90000"/>
              </a:lnSpc>
              <a:spcBef>
                <a:spcPts val="1000"/>
              </a:spcBef>
              <a:spcAft>
                <a:spcPts val="0"/>
              </a:spcAft>
              <a:buClr>
                <a:schemeClr val="lt1"/>
              </a:buClr>
              <a:buSzPts val="3200"/>
              <a:buFont typeface="Arial"/>
              <a:buChar char="•"/>
            </a:pPr>
            <a:r>
              <a:rPr b="0" i="0" lang="en-US" sz="3200" u="none" cap="none" strike="noStrike">
                <a:solidFill>
                  <a:schemeClr val="lt1"/>
                </a:solidFill>
                <a:latin typeface="Arial"/>
                <a:ea typeface="Arial"/>
                <a:cs typeface="Arial"/>
                <a:sym typeface="Arial"/>
              </a:rPr>
              <a:t>“Feedback” in NGC 5195</a:t>
            </a:r>
            <a:endParaRPr/>
          </a:p>
          <a:p>
            <a:pPr indent="-228600" lvl="1" marL="685800" marR="0" rtl="0" algn="l">
              <a:lnSpc>
                <a:spcPct val="90000"/>
              </a:lnSpc>
              <a:spcBef>
                <a:spcPts val="500"/>
              </a:spcBef>
              <a:spcAft>
                <a:spcPts val="0"/>
              </a:spcAft>
              <a:buClr>
                <a:schemeClr val="lt1"/>
              </a:buClr>
              <a:buSzPts val="2800"/>
              <a:buFont typeface="Arial"/>
              <a:buChar char="•"/>
            </a:pPr>
            <a:r>
              <a:rPr b="0" i="0" lang="en-US" sz="2800" u="none" cap="none" strike="noStrike">
                <a:solidFill>
                  <a:schemeClr val="lt1"/>
                </a:solidFill>
                <a:latin typeface="Arial"/>
                <a:ea typeface="Arial"/>
                <a:cs typeface="Arial"/>
                <a:sym typeface="Arial"/>
              </a:rPr>
              <a:t>Hot gas from SMBH sweeps up cooler gas</a:t>
            </a:r>
            <a:endParaRPr b="0" i="0" sz="2800" u="none" cap="none" strike="noStrike">
              <a:solidFill>
                <a:schemeClr val="lt1"/>
              </a:solidFill>
              <a:latin typeface="Arial"/>
              <a:ea typeface="Arial"/>
              <a:cs typeface="Arial"/>
              <a:sym typeface="Arial"/>
            </a:endParaRPr>
          </a:p>
        </p:txBody>
      </p:sp>
      <p:pic>
        <p:nvPicPr>
          <p:cNvPr descr="Close up" id="231" name="Google Shape;231;p30"/>
          <p:cNvPicPr preferRelativeResize="0"/>
          <p:nvPr/>
        </p:nvPicPr>
        <p:blipFill rotWithShape="1">
          <a:blip r:embed="rId3">
            <a:alphaModFix/>
          </a:blip>
          <a:srcRect b="0" l="0" r="0" t="0"/>
          <a:stretch/>
        </p:blipFill>
        <p:spPr>
          <a:xfrm>
            <a:off x="6044342" y="4044093"/>
            <a:ext cx="2356708" cy="2356708"/>
          </a:xfrm>
          <a:prstGeom prst="rect">
            <a:avLst/>
          </a:prstGeom>
          <a:noFill/>
          <a:ln cap="flat" cmpd="sng" w="9525">
            <a:solidFill>
              <a:schemeClr val="lt1"/>
            </a:solidFill>
            <a:prstDash val="solid"/>
            <a:round/>
            <a:headEnd len="sm" w="sm" type="none"/>
            <a:tailEnd len="sm" w="sm" type="none"/>
          </a:ln>
        </p:spPr>
      </p:pic>
      <p:pic>
        <p:nvPicPr>
          <p:cNvPr descr="Out of this whirl: The Whirlpool Galaxy (M51) and companion galaxy" id="232" name="Google Shape;232;p30"/>
          <p:cNvPicPr preferRelativeResize="0"/>
          <p:nvPr/>
        </p:nvPicPr>
        <p:blipFill rotWithShape="1">
          <a:blip r:embed="rId4">
            <a:alphaModFix/>
          </a:blip>
          <a:srcRect b="0" l="0" r="0" t="0"/>
          <a:stretch/>
        </p:blipFill>
        <p:spPr>
          <a:xfrm>
            <a:off x="5686425" y="475324"/>
            <a:ext cx="4405432" cy="3058629"/>
          </a:xfrm>
          <a:prstGeom prst="rect">
            <a:avLst/>
          </a:prstGeom>
          <a:noFill/>
          <a:ln cap="flat" cmpd="sng" w="9525">
            <a:solidFill>
              <a:schemeClr val="lt1"/>
            </a:solidFill>
            <a:prstDash val="solid"/>
            <a:round/>
            <a:headEnd len="sm" w="sm" type="none"/>
            <a:tailEnd len="sm" w="sm" type="none"/>
          </a:ln>
        </p:spPr>
      </p:pic>
      <p:pic>
        <p:nvPicPr>
          <p:cNvPr descr="Hubble NICMOS infrared image of M51" id="233" name="Google Shape;233;p30"/>
          <p:cNvPicPr preferRelativeResize="0"/>
          <p:nvPr/>
        </p:nvPicPr>
        <p:blipFill rotWithShape="1">
          <a:blip r:embed="rId5">
            <a:alphaModFix/>
          </a:blip>
          <a:srcRect b="0" l="0" r="0" t="0"/>
          <a:stretch/>
        </p:blipFill>
        <p:spPr>
          <a:xfrm rot="10800000">
            <a:off x="9040060" y="2891155"/>
            <a:ext cx="2313740" cy="3116936"/>
          </a:xfrm>
          <a:prstGeom prst="rect">
            <a:avLst/>
          </a:prstGeom>
          <a:noFill/>
          <a:ln cap="flat" cmpd="sng" w="9525">
            <a:solidFill>
              <a:schemeClr val="lt1"/>
            </a:solidFill>
            <a:prstDash val="solid"/>
            <a:round/>
            <a:headEnd len="sm" w="sm" type="none"/>
            <a:tailEnd len="sm" w="sm" type="none"/>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238" name="Shape 238"/>
        <p:cNvGrpSpPr/>
        <p:nvPr/>
      </p:nvGrpSpPr>
      <p:grpSpPr>
        <a:xfrm>
          <a:off x="0" y="0"/>
          <a:ext cx="0" cy="0"/>
          <a:chOff x="0" y="0"/>
          <a:chExt cx="0" cy="0"/>
        </a:xfrm>
      </p:grpSpPr>
      <p:sp>
        <p:nvSpPr>
          <p:cNvPr id="239" name="Google Shape;239;p31"/>
          <p:cNvSpPr txBox="1"/>
          <p:nvPr>
            <p:ph type="title"/>
          </p:nvPr>
        </p:nvSpPr>
        <p:spPr>
          <a:xfrm>
            <a:off x="838200" y="365125"/>
            <a:ext cx="10515600" cy="9144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lt1"/>
              </a:buClr>
              <a:buSzPts val="4800"/>
              <a:buFont typeface="Arial"/>
              <a:buNone/>
            </a:pPr>
            <a:r>
              <a:rPr b="0" i="0" lang="en-US" sz="4800" u="none" cap="none" strike="noStrike">
                <a:solidFill>
                  <a:schemeClr val="lt1"/>
                </a:solidFill>
                <a:latin typeface="Arial"/>
                <a:ea typeface="Arial"/>
                <a:cs typeface="Arial"/>
                <a:sym typeface="Arial"/>
              </a:rPr>
              <a:t>M81 / M82</a:t>
            </a:r>
            <a:endParaRPr b="0" i="0" sz="4800" u="none" cap="none" strike="noStrike">
              <a:solidFill>
                <a:schemeClr val="lt1"/>
              </a:solidFill>
              <a:latin typeface="Arial"/>
              <a:ea typeface="Arial"/>
              <a:cs typeface="Arial"/>
              <a:sym typeface="Arial"/>
            </a:endParaRPr>
          </a:p>
        </p:txBody>
      </p:sp>
      <p:sp>
        <p:nvSpPr>
          <p:cNvPr id="240" name="Google Shape;240;p31"/>
          <p:cNvSpPr txBox="1"/>
          <p:nvPr>
            <p:ph idx="1" type="body"/>
          </p:nvPr>
        </p:nvSpPr>
        <p:spPr>
          <a:xfrm>
            <a:off x="838200" y="1463040"/>
            <a:ext cx="4572000" cy="4709160"/>
          </a:xfrm>
          <a:prstGeom prst="rect">
            <a:avLst/>
          </a:prstGeom>
          <a:no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lt1"/>
              </a:buClr>
              <a:buSzPts val="3200"/>
              <a:buFont typeface="Arial"/>
              <a:buChar char="•"/>
            </a:pPr>
            <a:r>
              <a:rPr b="0" i="0" lang="en-US" sz="3200" u="none" cap="none" strike="noStrike">
                <a:solidFill>
                  <a:schemeClr val="lt1"/>
                </a:solidFill>
                <a:latin typeface="Arial"/>
                <a:ea typeface="Arial"/>
                <a:cs typeface="Arial"/>
                <a:sym typeface="Arial"/>
              </a:rPr>
              <a:t>2 spiral galaxies</a:t>
            </a:r>
            <a:endParaRPr/>
          </a:p>
          <a:p>
            <a:pPr indent="-228600" lvl="1" marL="685800" marR="0" rtl="0" algn="l">
              <a:lnSpc>
                <a:spcPct val="90000"/>
              </a:lnSpc>
              <a:spcBef>
                <a:spcPts val="500"/>
              </a:spcBef>
              <a:spcAft>
                <a:spcPts val="0"/>
              </a:spcAft>
              <a:buClr>
                <a:schemeClr val="lt1"/>
              </a:buClr>
              <a:buSzPts val="2800"/>
              <a:buFont typeface="Arial"/>
              <a:buChar char="•"/>
            </a:pPr>
            <a:r>
              <a:rPr b="0" i="0" lang="en-US" sz="2800" u="none" cap="none" strike="noStrike">
                <a:solidFill>
                  <a:schemeClr val="lt1"/>
                </a:solidFill>
                <a:latin typeface="Arial"/>
                <a:ea typeface="Arial"/>
                <a:cs typeface="Arial"/>
                <a:sym typeface="Arial"/>
              </a:rPr>
              <a:t>M82 much more distorted</a:t>
            </a:r>
            <a:endParaRPr/>
          </a:p>
          <a:p>
            <a:pPr indent="-228600" lvl="0" marL="228600" marR="0" rtl="0" algn="l">
              <a:lnSpc>
                <a:spcPct val="90000"/>
              </a:lnSpc>
              <a:spcBef>
                <a:spcPts val="1000"/>
              </a:spcBef>
              <a:spcAft>
                <a:spcPts val="0"/>
              </a:spcAft>
              <a:buClr>
                <a:schemeClr val="lt1"/>
              </a:buClr>
              <a:buSzPts val="3200"/>
              <a:buFont typeface="Arial"/>
              <a:buChar char="•"/>
            </a:pPr>
            <a:r>
              <a:rPr b="0" i="0" lang="en-US" sz="3200" u="none" cap="none" strike="noStrike">
                <a:solidFill>
                  <a:schemeClr val="lt1"/>
                </a:solidFill>
                <a:latin typeface="Arial"/>
                <a:ea typeface="Arial"/>
                <a:cs typeface="Arial"/>
                <a:sym typeface="Arial"/>
              </a:rPr>
              <a:t>Starburst in core of M82</a:t>
            </a:r>
            <a:endParaRPr/>
          </a:p>
          <a:p>
            <a:pPr indent="-228600" lvl="1" marL="685800" marR="0" rtl="0" algn="l">
              <a:lnSpc>
                <a:spcPct val="90000"/>
              </a:lnSpc>
              <a:spcBef>
                <a:spcPts val="500"/>
              </a:spcBef>
              <a:spcAft>
                <a:spcPts val="0"/>
              </a:spcAft>
              <a:buClr>
                <a:schemeClr val="lt1"/>
              </a:buClr>
              <a:buSzPts val="2800"/>
              <a:buFont typeface="Arial"/>
              <a:buChar char="•"/>
            </a:pPr>
            <a:r>
              <a:rPr b="0" i="0" lang="en-US" sz="2800" u="none" cap="none" strike="noStrike">
                <a:solidFill>
                  <a:schemeClr val="lt1"/>
                </a:solidFill>
                <a:latin typeface="Arial"/>
                <a:ea typeface="Arial"/>
                <a:cs typeface="Arial"/>
                <a:sym typeface="Arial"/>
              </a:rPr>
              <a:t>Galactic “superwind” from combined stellar winds</a:t>
            </a:r>
            <a:endParaRPr/>
          </a:p>
          <a:p>
            <a:pPr indent="-228600" lvl="0" marL="228600" marR="0" rtl="0" algn="l">
              <a:lnSpc>
                <a:spcPct val="90000"/>
              </a:lnSpc>
              <a:spcBef>
                <a:spcPts val="1000"/>
              </a:spcBef>
              <a:spcAft>
                <a:spcPts val="0"/>
              </a:spcAft>
              <a:buClr>
                <a:schemeClr val="lt1"/>
              </a:buClr>
              <a:buSzPts val="3200"/>
              <a:buFont typeface="Arial"/>
              <a:buChar char="•"/>
            </a:pPr>
            <a:r>
              <a:rPr b="0" i="0" lang="en-US" sz="3200" u="none" cap="none" strike="noStrike">
                <a:solidFill>
                  <a:schemeClr val="lt1"/>
                </a:solidFill>
                <a:latin typeface="Arial"/>
                <a:ea typeface="Arial"/>
                <a:cs typeface="Arial"/>
                <a:sym typeface="Arial"/>
              </a:rPr>
              <a:t>Some star formation in spiral arms of M81, but not central bulge</a:t>
            </a:r>
            <a:endParaRPr b="0" i="0" sz="3200" u="none" cap="none" strike="noStrike">
              <a:solidFill>
                <a:schemeClr val="lt1"/>
              </a:solidFill>
              <a:latin typeface="Arial"/>
              <a:ea typeface="Arial"/>
              <a:cs typeface="Arial"/>
              <a:sym typeface="Arial"/>
            </a:endParaRPr>
          </a:p>
        </p:txBody>
      </p:sp>
      <p:pic>
        <p:nvPicPr>
          <p:cNvPr descr="See Explanation.  Clicking on the picture will download&#10; the highest resolution version available." id="241" name="Google Shape;241;p31"/>
          <p:cNvPicPr preferRelativeResize="0"/>
          <p:nvPr/>
        </p:nvPicPr>
        <p:blipFill rotWithShape="1">
          <a:blip r:embed="rId3">
            <a:alphaModFix/>
          </a:blip>
          <a:srcRect b="0" l="0" r="0" t="0"/>
          <a:stretch/>
        </p:blipFill>
        <p:spPr>
          <a:xfrm>
            <a:off x="5640925" y="365125"/>
            <a:ext cx="4446050" cy="2874302"/>
          </a:xfrm>
          <a:prstGeom prst="rect">
            <a:avLst/>
          </a:prstGeom>
          <a:noFill/>
          <a:ln cap="flat" cmpd="sng" w="9525">
            <a:solidFill>
              <a:schemeClr val="lt1"/>
            </a:solidFill>
            <a:prstDash val="solid"/>
            <a:round/>
            <a:headEnd len="sm" w="sm" type="none"/>
            <a:tailEnd len="sm" w="sm" type="none"/>
          </a:ln>
        </p:spPr>
      </p:pic>
      <p:pic>
        <p:nvPicPr>
          <p:cNvPr descr="M82" id="242" name="Google Shape;242;p31"/>
          <p:cNvPicPr preferRelativeResize="0"/>
          <p:nvPr/>
        </p:nvPicPr>
        <p:blipFill rotWithShape="1">
          <a:blip r:embed="rId4">
            <a:alphaModFix/>
          </a:blip>
          <a:srcRect b="0" l="0" r="0" t="0"/>
          <a:stretch/>
        </p:blipFill>
        <p:spPr>
          <a:xfrm>
            <a:off x="9210145" y="2375871"/>
            <a:ext cx="2215110" cy="1727111"/>
          </a:xfrm>
          <a:prstGeom prst="rect">
            <a:avLst/>
          </a:prstGeom>
          <a:noFill/>
          <a:ln cap="flat" cmpd="sng" w="9525">
            <a:solidFill>
              <a:schemeClr val="lt1"/>
            </a:solidFill>
            <a:prstDash val="solid"/>
            <a:round/>
            <a:headEnd len="sm" w="sm" type="none"/>
            <a:tailEnd len="sm" w="sm" type="none"/>
          </a:ln>
        </p:spPr>
      </p:pic>
      <p:pic>
        <p:nvPicPr>
          <p:cNvPr id="243" name="Google Shape;243;p31"/>
          <p:cNvPicPr preferRelativeResize="0"/>
          <p:nvPr/>
        </p:nvPicPr>
        <p:blipFill rotWithShape="1">
          <a:blip r:embed="rId5">
            <a:alphaModFix/>
          </a:blip>
          <a:srcRect b="0" l="0" r="0" t="0"/>
          <a:stretch/>
        </p:blipFill>
        <p:spPr>
          <a:xfrm>
            <a:off x="5980138" y="4449829"/>
            <a:ext cx="5044502" cy="1806529"/>
          </a:xfrm>
          <a:prstGeom prst="rect">
            <a:avLst/>
          </a:prstGeom>
          <a:noFill/>
          <a:ln cap="flat" cmpd="sng" w="9525">
            <a:solidFill>
              <a:schemeClr val="lt1"/>
            </a:solidFill>
            <a:prstDash val="solid"/>
            <a:round/>
            <a:headEnd len="sm" w="sm" type="none"/>
            <a:tailEnd len="sm" w="sm" type="none"/>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248" name="Shape 248"/>
        <p:cNvGrpSpPr/>
        <p:nvPr/>
      </p:nvGrpSpPr>
      <p:grpSpPr>
        <a:xfrm>
          <a:off x="0" y="0"/>
          <a:ext cx="0" cy="0"/>
          <a:chOff x="0" y="0"/>
          <a:chExt cx="0" cy="0"/>
        </a:xfrm>
      </p:grpSpPr>
      <p:sp>
        <p:nvSpPr>
          <p:cNvPr id="249" name="Google Shape;249;p32"/>
          <p:cNvSpPr txBox="1"/>
          <p:nvPr>
            <p:ph type="title"/>
          </p:nvPr>
        </p:nvSpPr>
        <p:spPr>
          <a:xfrm>
            <a:off x="838200" y="365125"/>
            <a:ext cx="10515600" cy="9144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lt1"/>
              </a:buClr>
              <a:buSzPts val="4800"/>
              <a:buFont typeface="Arial"/>
              <a:buNone/>
            </a:pPr>
            <a:r>
              <a:rPr b="0" i="0" lang="en-US" sz="4800" u="none" cap="none" strike="noStrike">
                <a:solidFill>
                  <a:schemeClr val="lt1"/>
                </a:solidFill>
                <a:latin typeface="Arial"/>
                <a:ea typeface="Arial"/>
                <a:cs typeface="Arial"/>
                <a:sym typeface="Arial"/>
              </a:rPr>
              <a:t>ESO 137-001</a:t>
            </a:r>
            <a:endParaRPr b="0" i="0" sz="4800" u="none" cap="none" strike="noStrike">
              <a:solidFill>
                <a:schemeClr val="lt1"/>
              </a:solidFill>
              <a:latin typeface="Arial"/>
              <a:ea typeface="Arial"/>
              <a:cs typeface="Arial"/>
              <a:sym typeface="Arial"/>
            </a:endParaRPr>
          </a:p>
        </p:txBody>
      </p:sp>
      <p:sp>
        <p:nvSpPr>
          <p:cNvPr id="250" name="Google Shape;250;p32"/>
          <p:cNvSpPr txBox="1"/>
          <p:nvPr>
            <p:ph idx="1" type="body"/>
          </p:nvPr>
        </p:nvSpPr>
        <p:spPr>
          <a:xfrm>
            <a:off x="838200" y="1463040"/>
            <a:ext cx="4183505" cy="4709160"/>
          </a:xfrm>
          <a:prstGeom prst="rect">
            <a:avLst/>
          </a:prstGeom>
          <a:no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lt1"/>
              </a:buClr>
              <a:buSzPts val="3200"/>
              <a:buFont typeface="Arial"/>
              <a:buChar char="•"/>
            </a:pPr>
            <a:r>
              <a:rPr b="0" i="0" lang="en-US" sz="3200" u="none" cap="none" strike="noStrike">
                <a:solidFill>
                  <a:schemeClr val="lt1"/>
                </a:solidFill>
                <a:latin typeface="Arial"/>
                <a:ea typeface="Arial"/>
                <a:cs typeface="Arial"/>
                <a:sym typeface="Arial"/>
              </a:rPr>
              <a:t>Spiral galaxy in cluster Abell 3627</a:t>
            </a:r>
            <a:endParaRPr/>
          </a:p>
          <a:p>
            <a:pPr indent="-228600" lvl="0" marL="228600" marR="0" rtl="0" algn="l">
              <a:lnSpc>
                <a:spcPct val="90000"/>
              </a:lnSpc>
              <a:spcBef>
                <a:spcPts val="1000"/>
              </a:spcBef>
              <a:spcAft>
                <a:spcPts val="0"/>
              </a:spcAft>
              <a:buClr>
                <a:schemeClr val="lt1"/>
              </a:buClr>
              <a:buSzPts val="3200"/>
              <a:buFont typeface="Arial"/>
              <a:buChar char="•"/>
            </a:pPr>
            <a:r>
              <a:rPr b="0" i="0" lang="en-US" sz="3200" u="none" cap="none" strike="noStrike">
                <a:solidFill>
                  <a:schemeClr val="lt1"/>
                </a:solidFill>
                <a:latin typeface="Arial"/>
                <a:ea typeface="Arial"/>
                <a:cs typeface="Arial"/>
                <a:sym typeface="Arial"/>
              </a:rPr>
              <a:t>Trails of gas and young stars</a:t>
            </a:r>
            <a:endParaRPr/>
          </a:p>
          <a:p>
            <a:pPr indent="-228600" lvl="1" marL="685800" marR="0" rtl="0" algn="l">
              <a:lnSpc>
                <a:spcPct val="90000"/>
              </a:lnSpc>
              <a:spcBef>
                <a:spcPts val="500"/>
              </a:spcBef>
              <a:spcAft>
                <a:spcPts val="0"/>
              </a:spcAft>
              <a:buClr>
                <a:schemeClr val="lt1"/>
              </a:buClr>
              <a:buSzPts val="2800"/>
              <a:buFont typeface="Arial"/>
              <a:buChar char="•"/>
            </a:pPr>
            <a:r>
              <a:rPr b="0" i="0" lang="en-US" sz="2800" u="none" cap="none" strike="noStrike">
                <a:solidFill>
                  <a:schemeClr val="lt1"/>
                </a:solidFill>
                <a:latin typeface="Arial"/>
                <a:ea typeface="Arial"/>
                <a:cs typeface="Arial"/>
                <a:sym typeface="Arial"/>
              </a:rPr>
              <a:t>Ram pressure stripping (drag force from intergalactic gas)</a:t>
            </a:r>
            <a:endParaRPr/>
          </a:p>
          <a:p>
            <a:pPr indent="-228600" lvl="1" marL="685800" marR="0" rtl="0" algn="l">
              <a:lnSpc>
                <a:spcPct val="90000"/>
              </a:lnSpc>
              <a:spcBef>
                <a:spcPts val="500"/>
              </a:spcBef>
              <a:spcAft>
                <a:spcPts val="0"/>
              </a:spcAft>
              <a:buClr>
                <a:schemeClr val="lt1"/>
              </a:buClr>
              <a:buSzPts val="2800"/>
              <a:buFont typeface="Arial"/>
              <a:buChar char="•"/>
            </a:pPr>
            <a:r>
              <a:rPr b="0" i="0" lang="en-US" sz="2800" u="none" cap="none" strike="noStrike">
                <a:solidFill>
                  <a:schemeClr val="lt1"/>
                </a:solidFill>
                <a:latin typeface="Arial"/>
                <a:ea typeface="Arial"/>
                <a:cs typeface="Arial"/>
                <a:sym typeface="Arial"/>
              </a:rPr>
              <a:t>No gas left for future star formation</a:t>
            </a:r>
            <a:endParaRPr b="0" i="0" sz="2800" u="none" cap="none" strike="noStrike">
              <a:solidFill>
                <a:schemeClr val="lt1"/>
              </a:solidFill>
              <a:latin typeface="Arial"/>
              <a:ea typeface="Arial"/>
              <a:cs typeface="Arial"/>
              <a:sym typeface="Arial"/>
            </a:endParaRPr>
          </a:p>
        </p:txBody>
      </p:sp>
      <p:pic>
        <p:nvPicPr>
          <p:cNvPr descr="ESO 137-001" id="251" name="Google Shape;251;p32"/>
          <p:cNvPicPr preferRelativeResize="0"/>
          <p:nvPr/>
        </p:nvPicPr>
        <p:blipFill rotWithShape="1">
          <a:blip r:embed="rId3">
            <a:alphaModFix/>
          </a:blip>
          <a:srcRect b="0" l="0" r="0" t="0"/>
          <a:stretch/>
        </p:blipFill>
        <p:spPr>
          <a:xfrm rot="5400000">
            <a:off x="7476330" y="711041"/>
            <a:ext cx="4223385" cy="3531554"/>
          </a:xfrm>
          <a:prstGeom prst="rect">
            <a:avLst/>
          </a:prstGeom>
          <a:noFill/>
          <a:ln cap="flat" cmpd="sng" w="9525">
            <a:solidFill>
              <a:schemeClr val="lt1"/>
            </a:solidFill>
            <a:prstDash val="solid"/>
            <a:round/>
            <a:headEnd len="sm" w="sm" type="none"/>
            <a:tailEnd len="sm" w="sm" type="none"/>
          </a:ln>
        </p:spPr>
      </p:pic>
      <p:pic>
        <p:nvPicPr>
          <p:cNvPr descr="Hubble and Chandra composite of ESO 137-001" id="252" name="Google Shape;252;p32"/>
          <p:cNvPicPr preferRelativeResize="0"/>
          <p:nvPr/>
        </p:nvPicPr>
        <p:blipFill rotWithShape="1">
          <a:blip r:embed="rId4">
            <a:alphaModFix/>
          </a:blip>
          <a:srcRect b="0" l="0" r="0" t="0"/>
          <a:stretch/>
        </p:blipFill>
        <p:spPr>
          <a:xfrm>
            <a:off x="5451475" y="3085642"/>
            <a:ext cx="3252899" cy="3238958"/>
          </a:xfrm>
          <a:prstGeom prst="rect">
            <a:avLst/>
          </a:prstGeom>
          <a:noFill/>
          <a:ln cap="flat" cmpd="sng" w="9525">
            <a:solidFill>
              <a:schemeClr val="lt1"/>
            </a:solidFill>
            <a:prstDash val="solid"/>
            <a:round/>
            <a:headEnd len="sm" w="sm" type="none"/>
            <a:tailEnd len="sm" w="sm" type="none"/>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7" name="Shape 257"/>
        <p:cNvGrpSpPr/>
        <p:nvPr/>
      </p:nvGrpSpPr>
      <p:grpSpPr>
        <a:xfrm>
          <a:off x="0" y="0"/>
          <a:ext cx="0" cy="0"/>
          <a:chOff x="0" y="0"/>
          <a:chExt cx="0" cy="0"/>
        </a:xfrm>
      </p:grpSpPr>
      <p:sp>
        <p:nvSpPr>
          <p:cNvPr id="258" name="Google Shape;258;p33"/>
          <p:cNvSpPr txBox="1"/>
          <p:nvPr>
            <p:ph type="title"/>
          </p:nvPr>
        </p:nvSpPr>
        <p:spPr>
          <a:xfrm>
            <a:off x="838200" y="365125"/>
            <a:ext cx="10515600" cy="9144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lt1"/>
              </a:buClr>
              <a:buSzPts val="4800"/>
              <a:buFont typeface="Arial"/>
              <a:buNone/>
            </a:pPr>
            <a:r>
              <a:rPr b="0" i="0" lang="en-US" sz="4800" u="none" cap="none" strike="noStrike">
                <a:solidFill>
                  <a:schemeClr val="lt1"/>
                </a:solidFill>
                <a:latin typeface="Arial"/>
                <a:ea typeface="Arial"/>
                <a:cs typeface="Arial"/>
                <a:sym typeface="Arial"/>
              </a:rPr>
              <a:t>IC 10</a:t>
            </a:r>
            <a:endParaRPr b="0" i="0" sz="4800" u="none" cap="none" strike="noStrike">
              <a:solidFill>
                <a:schemeClr val="lt1"/>
              </a:solidFill>
              <a:latin typeface="Arial"/>
              <a:ea typeface="Arial"/>
              <a:cs typeface="Arial"/>
              <a:sym typeface="Arial"/>
            </a:endParaRPr>
          </a:p>
        </p:txBody>
      </p:sp>
      <p:sp>
        <p:nvSpPr>
          <p:cNvPr id="259" name="Google Shape;259;p33"/>
          <p:cNvSpPr txBox="1"/>
          <p:nvPr>
            <p:ph idx="1" type="body"/>
          </p:nvPr>
        </p:nvSpPr>
        <p:spPr>
          <a:xfrm>
            <a:off x="838200" y="1463040"/>
            <a:ext cx="4498298" cy="4709160"/>
          </a:xfrm>
          <a:prstGeom prst="rect">
            <a:avLst/>
          </a:prstGeom>
          <a:no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lt1"/>
              </a:buClr>
              <a:buSzPts val="3200"/>
              <a:buFont typeface="Arial"/>
              <a:buChar char="•"/>
            </a:pPr>
            <a:r>
              <a:rPr b="0" i="0" lang="en-US" sz="3200" u="none" cap="none" strike="noStrike">
                <a:solidFill>
                  <a:schemeClr val="lt1"/>
                </a:solidFill>
                <a:latin typeface="Arial"/>
                <a:ea typeface="Arial"/>
                <a:cs typeface="Arial"/>
                <a:sym typeface="Arial"/>
              </a:rPr>
              <a:t>Irregular dwarf galaxy</a:t>
            </a:r>
            <a:endParaRPr/>
          </a:p>
          <a:p>
            <a:pPr indent="-228600" lvl="0" marL="228600" marR="0" rtl="0" algn="l">
              <a:lnSpc>
                <a:spcPct val="90000"/>
              </a:lnSpc>
              <a:spcBef>
                <a:spcPts val="1000"/>
              </a:spcBef>
              <a:spcAft>
                <a:spcPts val="0"/>
              </a:spcAft>
              <a:buClr>
                <a:schemeClr val="lt1"/>
              </a:buClr>
              <a:buSzPts val="3200"/>
              <a:buFont typeface="Arial"/>
              <a:buChar char="•"/>
            </a:pPr>
            <a:r>
              <a:rPr b="0" i="0" lang="en-US" sz="3200" u="none" cap="none" strike="noStrike">
                <a:solidFill>
                  <a:schemeClr val="lt1"/>
                </a:solidFill>
                <a:latin typeface="Arial"/>
                <a:ea typeface="Arial"/>
                <a:cs typeface="Arial"/>
                <a:sym typeface="Arial"/>
              </a:rPr>
              <a:t>Only starburst galaxy in the Local Group</a:t>
            </a:r>
            <a:endParaRPr/>
          </a:p>
          <a:p>
            <a:pPr indent="-228600" lvl="1" marL="685800" marR="0" rtl="0" algn="l">
              <a:lnSpc>
                <a:spcPct val="90000"/>
              </a:lnSpc>
              <a:spcBef>
                <a:spcPts val="500"/>
              </a:spcBef>
              <a:spcAft>
                <a:spcPts val="0"/>
              </a:spcAft>
              <a:buClr>
                <a:schemeClr val="lt1"/>
              </a:buClr>
              <a:buSzPts val="2800"/>
              <a:buFont typeface="Arial"/>
              <a:buChar char="•"/>
            </a:pPr>
            <a:r>
              <a:rPr b="0" i="0" lang="en-US" sz="2800" u="none" cap="none" strike="noStrike">
                <a:solidFill>
                  <a:schemeClr val="lt1"/>
                </a:solidFill>
                <a:latin typeface="Arial"/>
                <a:ea typeface="Arial"/>
                <a:cs typeface="Arial"/>
                <a:sym typeface="Arial"/>
              </a:rPr>
              <a:t>Distance = 2.3 million ly</a:t>
            </a:r>
            <a:endParaRPr b="0" i="0" sz="2800" u="none" cap="none" strike="noStrike">
              <a:solidFill>
                <a:schemeClr val="lt1"/>
              </a:solidFill>
              <a:latin typeface="Arial"/>
              <a:ea typeface="Arial"/>
              <a:cs typeface="Arial"/>
              <a:sym typeface="Arial"/>
            </a:endParaRPr>
          </a:p>
          <a:p>
            <a:pPr indent="-228600" lvl="0" marL="228600" marR="0" rtl="0" algn="l">
              <a:lnSpc>
                <a:spcPct val="90000"/>
              </a:lnSpc>
              <a:spcBef>
                <a:spcPts val="1000"/>
              </a:spcBef>
              <a:spcAft>
                <a:spcPts val="0"/>
              </a:spcAft>
              <a:buClr>
                <a:schemeClr val="lt1"/>
              </a:buClr>
              <a:buSzPts val="3200"/>
              <a:buFont typeface="Arial"/>
              <a:buChar char="•"/>
            </a:pPr>
            <a:r>
              <a:rPr b="0" i="0" lang="en-US" sz="3200" u="none" cap="none" strike="noStrike">
                <a:solidFill>
                  <a:schemeClr val="lt1"/>
                </a:solidFill>
                <a:latin typeface="Arial"/>
                <a:ea typeface="Arial"/>
                <a:cs typeface="Arial"/>
                <a:sym typeface="Arial"/>
              </a:rPr>
              <a:t>Many X-ray binaries</a:t>
            </a:r>
            <a:endParaRPr/>
          </a:p>
          <a:p>
            <a:pPr indent="-228600" lvl="1" marL="685800" marR="0" rtl="0" algn="l">
              <a:lnSpc>
                <a:spcPct val="90000"/>
              </a:lnSpc>
              <a:spcBef>
                <a:spcPts val="500"/>
              </a:spcBef>
              <a:spcAft>
                <a:spcPts val="0"/>
              </a:spcAft>
              <a:buClr>
                <a:schemeClr val="lt1"/>
              </a:buClr>
              <a:buSzPts val="2800"/>
              <a:buFont typeface="Arial"/>
              <a:buChar char="•"/>
            </a:pPr>
            <a:r>
              <a:rPr b="0" i="0" lang="en-US" sz="2800" u="none" cap="none" strike="noStrike">
                <a:solidFill>
                  <a:schemeClr val="lt1"/>
                </a:solidFill>
                <a:latin typeface="Arial"/>
                <a:ea typeface="Arial"/>
                <a:cs typeface="Arial"/>
                <a:sym typeface="Arial"/>
              </a:rPr>
              <a:t>Starburst means lots of young, massive stars exist</a:t>
            </a:r>
            <a:endParaRPr b="0" i="0" sz="2800" u="none" cap="none" strike="noStrike">
              <a:solidFill>
                <a:schemeClr val="lt1"/>
              </a:solidFill>
              <a:latin typeface="Arial"/>
              <a:ea typeface="Arial"/>
              <a:cs typeface="Arial"/>
              <a:sym typeface="Arial"/>
            </a:endParaRPr>
          </a:p>
        </p:txBody>
      </p:sp>
      <p:pic>
        <p:nvPicPr>
          <p:cNvPr descr="See Explanation.  Clicking on the picture will download&#10; the highest resolution version available." id="260" name="Google Shape;260;p33"/>
          <p:cNvPicPr preferRelativeResize="0"/>
          <p:nvPr/>
        </p:nvPicPr>
        <p:blipFill rotWithShape="1">
          <a:blip r:embed="rId3">
            <a:alphaModFix/>
          </a:blip>
          <a:srcRect b="0" l="0" r="0" t="0"/>
          <a:stretch/>
        </p:blipFill>
        <p:spPr>
          <a:xfrm>
            <a:off x="7154720" y="514343"/>
            <a:ext cx="4199080" cy="3303277"/>
          </a:xfrm>
          <a:prstGeom prst="rect">
            <a:avLst/>
          </a:prstGeom>
          <a:noFill/>
          <a:ln cap="flat" cmpd="sng" w="9525">
            <a:solidFill>
              <a:schemeClr val="lt1"/>
            </a:solidFill>
            <a:prstDash val="solid"/>
            <a:round/>
            <a:headEnd len="sm" w="sm" type="none"/>
            <a:tailEnd len="sm" w="sm" type="none"/>
          </a:ln>
        </p:spPr>
      </p:pic>
      <p:pic>
        <p:nvPicPr>
          <p:cNvPr id="261" name="Google Shape;261;p33"/>
          <p:cNvPicPr preferRelativeResize="0"/>
          <p:nvPr/>
        </p:nvPicPr>
        <p:blipFill rotWithShape="1">
          <a:blip r:embed="rId4">
            <a:alphaModFix/>
          </a:blip>
          <a:srcRect b="0" l="0" r="0" t="0"/>
          <a:stretch/>
        </p:blipFill>
        <p:spPr>
          <a:xfrm>
            <a:off x="6173300" y="3167849"/>
            <a:ext cx="3200400" cy="3211248"/>
          </a:xfrm>
          <a:prstGeom prst="rect">
            <a:avLst/>
          </a:prstGeom>
          <a:noFill/>
          <a:ln cap="flat" cmpd="sng" w="9525">
            <a:solidFill>
              <a:schemeClr val="lt1"/>
            </a:solidFill>
            <a:prstDash val="solid"/>
            <a:round/>
            <a:headEnd len="sm" w="sm" type="none"/>
            <a:tailEnd len="sm" w="sm" type="none"/>
          </a:ln>
        </p:spPr>
      </p:pic>
      <p:sp>
        <p:nvSpPr>
          <p:cNvPr descr="See Explanation.  Clicking on the picture will download&#10; the highest resolution version available." id="262" name="Google Shape;262;p33"/>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267" name="Shape 267"/>
        <p:cNvGrpSpPr/>
        <p:nvPr/>
      </p:nvGrpSpPr>
      <p:grpSpPr>
        <a:xfrm>
          <a:off x="0" y="0"/>
          <a:ext cx="0" cy="0"/>
          <a:chOff x="0" y="0"/>
          <a:chExt cx="0" cy="0"/>
        </a:xfrm>
      </p:grpSpPr>
      <p:sp>
        <p:nvSpPr>
          <p:cNvPr id="268" name="Google Shape;268;p34"/>
          <p:cNvSpPr txBox="1"/>
          <p:nvPr>
            <p:ph type="title"/>
          </p:nvPr>
        </p:nvSpPr>
        <p:spPr>
          <a:xfrm>
            <a:off x="838200" y="365125"/>
            <a:ext cx="10515600" cy="9144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lt1"/>
              </a:buClr>
              <a:buSzPts val="4800"/>
              <a:buFont typeface="Arial"/>
              <a:buNone/>
            </a:pPr>
            <a:r>
              <a:rPr b="0" i="0" lang="en-US" sz="4800" u="none" cap="none" strike="noStrike">
                <a:solidFill>
                  <a:schemeClr val="lt1"/>
                </a:solidFill>
                <a:latin typeface="Arial"/>
                <a:ea typeface="Arial"/>
                <a:cs typeface="Arial"/>
                <a:sym typeface="Arial"/>
              </a:rPr>
              <a:t>M100</a:t>
            </a:r>
            <a:endParaRPr b="0" i="0" sz="4800" u="none" cap="none" strike="noStrike">
              <a:solidFill>
                <a:schemeClr val="lt1"/>
              </a:solidFill>
              <a:latin typeface="Arial"/>
              <a:ea typeface="Arial"/>
              <a:cs typeface="Arial"/>
              <a:sym typeface="Arial"/>
            </a:endParaRPr>
          </a:p>
        </p:txBody>
      </p:sp>
      <p:sp>
        <p:nvSpPr>
          <p:cNvPr id="269" name="Google Shape;269;p34"/>
          <p:cNvSpPr txBox="1"/>
          <p:nvPr>
            <p:ph idx="1" type="body"/>
          </p:nvPr>
        </p:nvSpPr>
        <p:spPr>
          <a:xfrm>
            <a:off x="838200" y="1463040"/>
            <a:ext cx="5082915" cy="4709160"/>
          </a:xfrm>
          <a:prstGeom prst="rect">
            <a:avLst/>
          </a:prstGeom>
          <a:no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lt1"/>
              </a:buClr>
              <a:buSzPts val="3200"/>
              <a:buFont typeface="Arial"/>
              <a:buChar char="•"/>
            </a:pPr>
            <a:r>
              <a:rPr b="0" i="0" lang="en-US" sz="3200" u="none" cap="none" strike="noStrike">
                <a:solidFill>
                  <a:schemeClr val="lt1"/>
                </a:solidFill>
                <a:latin typeface="Arial"/>
                <a:ea typeface="Arial"/>
                <a:cs typeface="Arial"/>
                <a:sym typeface="Arial"/>
              </a:rPr>
              <a:t>Grand design spiral</a:t>
            </a:r>
            <a:endParaRPr/>
          </a:p>
          <a:p>
            <a:pPr indent="-228600" lvl="1" marL="685800" marR="0" rtl="0" algn="l">
              <a:lnSpc>
                <a:spcPct val="90000"/>
              </a:lnSpc>
              <a:spcBef>
                <a:spcPts val="500"/>
              </a:spcBef>
              <a:spcAft>
                <a:spcPts val="0"/>
              </a:spcAft>
              <a:buClr>
                <a:schemeClr val="lt1"/>
              </a:buClr>
              <a:buSzPts val="2800"/>
              <a:buFont typeface="Arial"/>
              <a:buChar char="•"/>
            </a:pPr>
            <a:r>
              <a:rPr b="0" i="0" lang="en-US" sz="2800" u="none" cap="none" strike="noStrike">
                <a:solidFill>
                  <a:schemeClr val="lt1"/>
                </a:solidFill>
                <a:latin typeface="Arial"/>
                <a:ea typeface="Arial"/>
                <a:cs typeface="Arial"/>
                <a:sym typeface="Arial"/>
              </a:rPr>
              <a:t>2 small companion galaxies</a:t>
            </a:r>
            <a:endParaRPr/>
          </a:p>
          <a:p>
            <a:pPr indent="-228600" lvl="0" marL="228600" marR="0" rtl="0" algn="l">
              <a:lnSpc>
                <a:spcPct val="90000"/>
              </a:lnSpc>
              <a:spcBef>
                <a:spcPts val="1000"/>
              </a:spcBef>
              <a:spcAft>
                <a:spcPts val="0"/>
              </a:spcAft>
              <a:buClr>
                <a:schemeClr val="lt1"/>
              </a:buClr>
              <a:buSzPts val="3200"/>
              <a:buFont typeface="Arial"/>
              <a:buChar char="•"/>
            </a:pPr>
            <a:r>
              <a:rPr b="0" i="0" lang="en-US" sz="3200" u="none" cap="none" strike="noStrike">
                <a:solidFill>
                  <a:schemeClr val="lt1"/>
                </a:solidFill>
                <a:latin typeface="Arial"/>
                <a:ea typeface="Arial"/>
                <a:cs typeface="Arial"/>
                <a:sym typeface="Arial"/>
              </a:rPr>
              <a:t>Starburst strongest near core</a:t>
            </a:r>
            <a:endParaRPr/>
          </a:p>
          <a:p>
            <a:pPr indent="-228600" lvl="1" marL="685800" marR="0" rtl="0" algn="l">
              <a:lnSpc>
                <a:spcPct val="90000"/>
              </a:lnSpc>
              <a:spcBef>
                <a:spcPts val="500"/>
              </a:spcBef>
              <a:spcAft>
                <a:spcPts val="0"/>
              </a:spcAft>
              <a:buClr>
                <a:schemeClr val="lt1"/>
              </a:buClr>
              <a:buSzPts val="2800"/>
              <a:buFont typeface="Arial"/>
              <a:buChar char="•"/>
            </a:pPr>
            <a:r>
              <a:rPr b="0" i="0" lang="en-US" sz="2800" u="none" cap="none" strike="noStrike">
                <a:solidFill>
                  <a:schemeClr val="lt1"/>
                </a:solidFill>
                <a:latin typeface="Arial"/>
                <a:ea typeface="Arial"/>
                <a:cs typeface="Arial"/>
                <a:sym typeface="Arial"/>
              </a:rPr>
              <a:t>Disk deficient in H because gas is stripped away</a:t>
            </a:r>
            <a:endParaRPr/>
          </a:p>
          <a:p>
            <a:pPr indent="-228600" lvl="0" marL="228600" marR="0" rtl="0" algn="l">
              <a:lnSpc>
                <a:spcPct val="90000"/>
              </a:lnSpc>
              <a:spcBef>
                <a:spcPts val="1000"/>
              </a:spcBef>
              <a:spcAft>
                <a:spcPts val="0"/>
              </a:spcAft>
              <a:buClr>
                <a:schemeClr val="lt1"/>
              </a:buClr>
              <a:buSzPts val="3200"/>
              <a:buFont typeface="Arial"/>
              <a:buChar char="•"/>
            </a:pPr>
            <a:r>
              <a:rPr b="0" i="0" lang="en-US" sz="3200" u="none" cap="none" strike="noStrike">
                <a:solidFill>
                  <a:schemeClr val="lt1"/>
                </a:solidFill>
                <a:latin typeface="Arial"/>
                <a:ea typeface="Arial"/>
                <a:cs typeface="Arial"/>
                <a:sym typeface="Arial"/>
              </a:rPr>
              <a:t>Distance determined by Cepheids and supernovae</a:t>
            </a:r>
            <a:endParaRPr b="0" i="0" sz="3200" u="none" cap="none" strike="noStrike">
              <a:solidFill>
                <a:schemeClr val="lt1"/>
              </a:solidFill>
              <a:latin typeface="Arial"/>
              <a:ea typeface="Arial"/>
              <a:cs typeface="Arial"/>
              <a:sym typeface="Arial"/>
            </a:endParaRPr>
          </a:p>
        </p:txBody>
      </p:sp>
      <p:pic>
        <p:nvPicPr>
          <p:cNvPr descr="http://www.spitzer.caltech.edu/uploaded_files/graphics/high_definition_graphics/0009/0097/sig12-007_Inline.jpg?1344995131" id="270" name="Google Shape;270;p34"/>
          <p:cNvPicPr preferRelativeResize="0"/>
          <p:nvPr/>
        </p:nvPicPr>
        <p:blipFill rotWithShape="1">
          <a:blip r:embed="rId3">
            <a:alphaModFix/>
          </a:blip>
          <a:srcRect b="0" l="0" r="0" t="0"/>
          <a:stretch/>
        </p:blipFill>
        <p:spPr>
          <a:xfrm>
            <a:off x="6096000" y="365125"/>
            <a:ext cx="3690444" cy="3690444"/>
          </a:xfrm>
          <a:prstGeom prst="rect">
            <a:avLst/>
          </a:prstGeom>
          <a:noFill/>
          <a:ln cap="flat" cmpd="sng" w="9525">
            <a:solidFill>
              <a:schemeClr val="lt1"/>
            </a:solidFill>
            <a:prstDash val="solid"/>
            <a:round/>
            <a:headEnd len="sm" w="sm" type="none"/>
            <a:tailEnd len="sm" w="sm" type="none"/>
          </a:ln>
        </p:spPr>
      </p:pic>
      <p:pic>
        <p:nvPicPr>
          <p:cNvPr descr="See Explanation.  Clicking on the picture will download&#10; the highest resolution version available." id="271" name="Google Shape;271;p34"/>
          <p:cNvPicPr preferRelativeResize="0"/>
          <p:nvPr/>
        </p:nvPicPr>
        <p:blipFill rotWithShape="1">
          <a:blip r:embed="rId4">
            <a:alphaModFix/>
          </a:blip>
          <a:srcRect b="0" l="0" r="0" t="0"/>
          <a:stretch/>
        </p:blipFill>
        <p:spPr>
          <a:xfrm>
            <a:off x="8744937" y="3341036"/>
            <a:ext cx="2955713" cy="2977265"/>
          </a:xfrm>
          <a:prstGeom prst="rect">
            <a:avLst/>
          </a:prstGeom>
          <a:noFill/>
          <a:ln cap="flat" cmpd="sng" w="9525">
            <a:solidFill>
              <a:schemeClr val="lt1"/>
            </a:solidFill>
            <a:prstDash val="solid"/>
            <a:round/>
            <a:headEnd len="sm" w="sm" type="none"/>
            <a:tailEnd len="sm" w="sm" type="none"/>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276" name="Shape 276"/>
        <p:cNvGrpSpPr/>
        <p:nvPr/>
      </p:nvGrpSpPr>
      <p:grpSpPr>
        <a:xfrm>
          <a:off x="0" y="0"/>
          <a:ext cx="0" cy="0"/>
          <a:chOff x="0" y="0"/>
          <a:chExt cx="0" cy="0"/>
        </a:xfrm>
      </p:grpSpPr>
      <p:sp>
        <p:nvSpPr>
          <p:cNvPr id="277" name="Google Shape;277;p35"/>
          <p:cNvSpPr txBox="1"/>
          <p:nvPr>
            <p:ph type="title"/>
          </p:nvPr>
        </p:nvSpPr>
        <p:spPr>
          <a:xfrm>
            <a:off x="838200" y="365125"/>
            <a:ext cx="10515600" cy="9144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lt1"/>
              </a:buClr>
              <a:buSzPts val="4800"/>
              <a:buFont typeface="Arial"/>
              <a:buNone/>
            </a:pPr>
            <a:r>
              <a:rPr b="0" i="0" lang="en-US" sz="4800" u="none" cap="none" strike="noStrike">
                <a:solidFill>
                  <a:schemeClr val="lt1"/>
                </a:solidFill>
                <a:latin typeface="Arial"/>
                <a:ea typeface="Arial"/>
                <a:cs typeface="Arial"/>
                <a:sym typeface="Arial"/>
              </a:rPr>
              <a:t>Cen A</a:t>
            </a:r>
            <a:endParaRPr b="0" i="0" sz="4800" u="none" cap="none" strike="noStrike">
              <a:solidFill>
                <a:schemeClr val="lt1"/>
              </a:solidFill>
              <a:latin typeface="Arial"/>
              <a:ea typeface="Arial"/>
              <a:cs typeface="Arial"/>
              <a:sym typeface="Arial"/>
            </a:endParaRPr>
          </a:p>
        </p:txBody>
      </p:sp>
      <p:sp>
        <p:nvSpPr>
          <p:cNvPr id="278" name="Google Shape;278;p35"/>
          <p:cNvSpPr txBox="1"/>
          <p:nvPr>
            <p:ph idx="1" type="body"/>
          </p:nvPr>
        </p:nvSpPr>
        <p:spPr>
          <a:xfrm>
            <a:off x="838199" y="1463040"/>
            <a:ext cx="4572000" cy="4709160"/>
          </a:xfrm>
          <a:prstGeom prst="rect">
            <a:avLst/>
          </a:prstGeom>
          <a:no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lt1"/>
              </a:buClr>
              <a:buSzPts val="3200"/>
              <a:buFont typeface="Arial"/>
              <a:buChar char="•"/>
            </a:pPr>
            <a:r>
              <a:rPr b="0" i="0" lang="en-US" sz="3200" u="none" cap="none" strike="noStrike">
                <a:solidFill>
                  <a:schemeClr val="lt1"/>
                </a:solidFill>
                <a:latin typeface="Arial"/>
                <a:ea typeface="Arial"/>
                <a:cs typeface="Arial"/>
                <a:sym typeface="Arial"/>
              </a:rPr>
              <a:t>Starburst elliptical galaxy </a:t>
            </a:r>
            <a:endParaRPr/>
          </a:p>
          <a:p>
            <a:pPr indent="-228600" lvl="1" marL="685800" marR="0" rtl="0" algn="l">
              <a:lnSpc>
                <a:spcPct val="90000"/>
              </a:lnSpc>
              <a:spcBef>
                <a:spcPts val="500"/>
              </a:spcBef>
              <a:spcAft>
                <a:spcPts val="0"/>
              </a:spcAft>
              <a:buClr>
                <a:schemeClr val="lt1"/>
              </a:buClr>
              <a:buSzPts val="2800"/>
              <a:buFont typeface="Arial"/>
              <a:buChar char="•"/>
            </a:pPr>
            <a:r>
              <a:rPr b="0" i="0" lang="en-US" sz="2800" u="none" cap="none" strike="noStrike">
                <a:solidFill>
                  <a:schemeClr val="lt1"/>
                </a:solidFill>
                <a:latin typeface="Arial"/>
                <a:ea typeface="Arial"/>
                <a:cs typeface="Arial"/>
                <a:sym typeface="Arial"/>
              </a:rPr>
              <a:t>Ellipticals shouldn’t be forming many stars</a:t>
            </a:r>
            <a:endParaRPr/>
          </a:p>
          <a:p>
            <a:pPr indent="-228600" lvl="1" marL="685800" marR="0" rtl="0" algn="l">
              <a:lnSpc>
                <a:spcPct val="90000"/>
              </a:lnSpc>
              <a:spcBef>
                <a:spcPts val="500"/>
              </a:spcBef>
              <a:spcAft>
                <a:spcPts val="0"/>
              </a:spcAft>
              <a:buClr>
                <a:schemeClr val="lt1"/>
              </a:buClr>
              <a:buSzPts val="2800"/>
              <a:buFont typeface="Arial"/>
              <a:buChar char="•"/>
            </a:pPr>
            <a:r>
              <a:rPr b="0" i="0" lang="en-US" sz="2800" u="none" cap="none" strike="noStrike">
                <a:solidFill>
                  <a:schemeClr val="lt1"/>
                </a:solidFill>
                <a:latin typeface="Arial"/>
                <a:ea typeface="Arial"/>
                <a:cs typeface="Arial"/>
                <a:sym typeface="Arial"/>
              </a:rPr>
              <a:t>Probably ate a small spiral</a:t>
            </a:r>
            <a:endParaRPr/>
          </a:p>
          <a:p>
            <a:pPr indent="-228600" lvl="0" marL="228600" marR="0" rtl="0" algn="l">
              <a:lnSpc>
                <a:spcPct val="90000"/>
              </a:lnSpc>
              <a:spcBef>
                <a:spcPts val="1000"/>
              </a:spcBef>
              <a:spcAft>
                <a:spcPts val="0"/>
              </a:spcAft>
              <a:buClr>
                <a:schemeClr val="lt1"/>
              </a:buClr>
              <a:buSzPts val="3200"/>
              <a:buFont typeface="Arial"/>
              <a:buChar char="•"/>
            </a:pPr>
            <a:r>
              <a:rPr b="0" i="0" lang="en-US" sz="3200" u="none" cap="none" strike="noStrike">
                <a:solidFill>
                  <a:schemeClr val="lt1"/>
                </a:solidFill>
                <a:latin typeface="Arial"/>
                <a:ea typeface="Arial"/>
                <a:cs typeface="Arial"/>
                <a:sym typeface="Arial"/>
              </a:rPr>
              <a:t>Radio jets (AGN) </a:t>
            </a:r>
            <a:endParaRPr/>
          </a:p>
          <a:p>
            <a:pPr indent="-228600" lvl="1" marL="685800" marR="0" rtl="0" algn="l">
              <a:lnSpc>
                <a:spcPct val="90000"/>
              </a:lnSpc>
              <a:spcBef>
                <a:spcPts val="500"/>
              </a:spcBef>
              <a:spcAft>
                <a:spcPts val="0"/>
              </a:spcAft>
              <a:buClr>
                <a:schemeClr val="lt1"/>
              </a:buClr>
              <a:buSzPts val="2800"/>
              <a:buFont typeface="Arial"/>
              <a:buChar char="•"/>
            </a:pPr>
            <a:r>
              <a:rPr b="0" i="0" lang="en-US" sz="2800" u="none" cap="none" strike="noStrike">
                <a:solidFill>
                  <a:schemeClr val="lt1"/>
                </a:solidFill>
                <a:latin typeface="Arial"/>
                <a:ea typeface="Arial"/>
                <a:cs typeface="Arial"/>
                <a:sym typeface="Arial"/>
              </a:rPr>
              <a:t>Huge amounts of energy being ejected</a:t>
            </a:r>
            <a:endParaRPr/>
          </a:p>
          <a:p>
            <a:pPr indent="-228600" lvl="1" marL="685800" marR="0" rtl="0" algn="l">
              <a:lnSpc>
                <a:spcPct val="90000"/>
              </a:lnSpc>
              <a:spcBef>
                <a:spcPts val="500"/>
              </a:spcBef>
              <a:spcAft>
                <a:spcPts val="0"/>
              </a:spcAft>
              <a:buClr>
                <a:schemeClr val="lt1"/>
              </a:buClr>
              <a:buSzPts val="2800"/>
              <a:buFont typeface="Arial"/>
              <a:buChar char="•"/>
            </a:pPr>
            <a:r>
              <a:rPr b="0" i="0" lang="en-US" sz="2800" u="none" cap="none" strike="noStrike">
                <a:solidFill>
                  <a:schemeClr val="lt1"/>
                </a:solidFill>
                <a:latin typeface="Arial"/>
                <a:ea typeface="Arial"/>
                <a:cs typeface="Arial"/>
                <a:sym typeface="Arial"/>
              </a:rPr>
              <a:t>Link between starburst and AGN activity?</a:t>
            </a:r>
            <a:endParaRPr b="0" i="0" sz="2800" u="none" cap="none" strike="noStrike">
              <a:solidFill>
                <a:schemeClr val="lt1"/>
              </a:solidFill>
              <a:latin typeface="Arial"/>
              <a:ea typeface="Arial"/>
              <a:cs typeface="Arial"/>
              <a:sym typeface="Arial"/>
            </a:endParaRPr>
          </a:p>
        </p:txBody>
      </p:sp>
      <p:pic>
        <p:nvPicPr>
          <p:cNvPr descr="https://www.nasa.gov/images/content/550300main_Cen_A_inner_jet_English_labels.jpg" id="279" name="Google Shape;279;p35"/>
          <p:cNvPicPr preferRelativeResize="0"/>
          <p:nvPr/>
        </p:nvPicPr>
        <p:blipFill rotWithShape="1">
          <a:blip r:embed="rId3">
            <a:alphaModFix/>
          </a:blip>
          <a:srcRect b="0" l="0" r="0" t="0"/>
          <a:stretch/>
        </p:blipFill>
        <p:spPr>
          <a:xfrm>
            <a:off x="5183100" y="3567625"/>
            <a:ext cx="4681330" cy="2944812"/>
          </a:xfrm>
          <a:prstGeom prst="rect">
            <a:avLst/>
          </a:prstGeom>
          <a:noFill/>
          <a:ln cap="flat" cmpd="sng" w="9525">
            <a:solidFill>
              <a:schemeClr val="lt1"/>
            </a:solidFill>
            <a:prstDash val="solid"/>
            <a:round/>
            <a:headEnd len="sm" w="sm" type="none"/>
            <a:tailEnd len="sm" w="sm" type="none"/>
          </a:ln>
        </p:spPr>
      </p:pic>
      <p:pic>
        <p:nvPicPr>
          <p:cNvPr descr="See Explanation.  Clicking on the picture will download&#10; the highest resolution version available." id="280" name="Google Shape;280;p35"/>
          <p:cNvPicPr preferRelativeResize="0"/>
          <p:nvPr/>
        </p:nvPicPr>
        <p:blipFill rotWithShape="1">
          <a:blip r:embed="rId4">
            <a:alphaModFix/>
          </a:blip>
          <a:srcRect b="2773" l="1717" r="25795" t="2169"/>
          <a:stretch/>
        </p:blipFill>
        <p:spPr>
          <a:xfrm>
            <a:off x="6261172" y="365125"/>
            <a:ext cx="2752285" cy="2752285"/>
          </a:xfrm>
          <a:prstGeom prst="rect">
            <a:avLst/>
          </a:prstGeom>
          <a:noFill/>
          <a:ln cap="flat" cmpd="sng" w="9525">
            <a:solidFill>
              <a:schemeClr val="lt1"/>
            </a:solidFill>
            <a:prstDash val="solid"/>
            <a:round/>
            <a:headEnd len="sm" w="sm" type="none"/>
            <a:tailEnd len="sm" w="sm" type="none"/>
          </a:ln>
        </p:spPr>
      </p:pic>
      <p:pic>
        <p:nvPicPr>
          <p:cNvPr descr="Radio galaxy Centaurus A" id="281" name="Google Shape;281;p35"/>
          <p:cNvPicPr preferRelativeResize="0"/>
          <p:nvPr/>
        </p:nvPicPr>
        <p:blipFill rotWithShape="1">
          <a:blip r:embed="rId5">
            <a:alphaModFix/>
          </a:blip>
          <a:srcRect b="0" l="0" r="0" t="0"/>
          <a:stretch/>
        </p:blipFill>
        <p:spPr>
          <a:xfrm>
            <a:off x="8795147" y="1682693"/>
            <a:ext cx="2802292" cy="2798289"/>
          </a:xfrm>
          <a:prstGeom prst="rect">
            <a:avLst/>
          </a:prstGeom>
          <a:noFill/>
          <a:ln cap="flat" cmpd="sng" w="9525">
            <a:solidFill>
              <a:schemeClr val="lt1"/>
            </a:solidFill>
            <a:prstDash val="solid"/>
            <a:round/>
            <a:headEnd len="sm" w="sm" type="none"/>
            <a:tailEnd len="sm" w="sm" type="none"/>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286" name="Shape 286"/>
        <p:cNvGrpSpPr/>
        <p:nvPr/>
      </p:nvGrpSpPr>
      <p:grpSpPr>
        <a:xfrm>
          <a:off x="0" y="0"/>
          <a:ext cx="0" cy="0"/>
          <a:chOff x="0" y="0"/>
          <a:chExt cx="0" cy="0"/>
        </a:xfrm>
      </p:grpSpPr>
      <p:sp>
        <p:nvSpPr>
          <p:cNvPr id="287" name="Google Shape;287;p36"/>
          <p:cNvSpPr txBox="1"/>
          <p:nvPr>
            <p:ph type="title"/>
          </p:nvPr>
        </p:nvSpPr>
        <p:spPr>
          <a:xfrm>
            <a:off x="838200" y="365125"/>
            <a:ext cx="10515600" cy="9144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lt1"/>
              </a:buClr>
              <a:buSzPts val="4800"/>
              <a:buFont typeface="Arial"/>
              <a:buNone/>
            </a:pPr>
            <a:r>
              <a:rPr b="0" i="0" lang="en-US" sz="4800" u="none" cap="none" strike="noStrike">
                <a:solidFill>
                  <a:schemeClr val="lt1"/>
                </a:solidFill>
                <a:latin typeface="Arial"/>
                <a:ea typeface="Arial"/>
                <a:cs typeface="Arial"/>
                <a:sym typeface="Arial"/>
              </a:rPr>
              <a:t>Phoenix Cluster</a:t>
            </a:r>
            <a:endParaRPr b="0" i="0" sz="4800" u="none" cap="none" strike="noStrike">
              <a:solidFill>
                <a:schemeClr val="lt1"/>
              </a:solidFill>
              <a:latin typeface="Arial"/>
              <a:ea typeface="Arial"/>
              <a:cs typeface="Arial"/>
              <a:sym typeface="Arial"/>
            </a:endParaRPr>
          </a:p>
        </p:txBody>
      </p:sp>
      <p:sp>
        <p:nvSpPr>
          <p:cNvPr id="288" name="Google Shape;288;p36"/>
          <p:cNvSpPr txBox="1"/>
          <p:nvPr>
            <p:ph idx="1" type="body"/>
          </p:nvPr>
        </p:nvSpPr>
        <p:spPr>
          <a:xfrm>
            <a:off x="838199" y="1463040"/>
            <a:ext cx="5212080" cy="4709160"/>
          </a:xfrm>
          <a:prstGeom prst="rect">
            <a:avLst/>
          </a:prstGeom>
          <a:no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lt1"/>
              </a:buClr>
              <a:buSzPts val="3200"/>
              <a:buFont typeface="Arial"/>
              <a:buChar char="•"/>
            </a:pPr>
            <a:r>
              <a:rPr b="0" i="0" lang="en-US" sz="3200" u="none" cap="none" strike="noStrike">
                <a:solidFill>
                  <a:schemeClr val="lt1"/>
                </a:solidFill>
                <a:latin typeface="Arial"/>
                <a:ea typeface="Arial"/>
                <a:cs typeface="Arial"/>
                <a:sym typeface="Arial"/>
              </a:rPr>
              <a:t>Massive galaxy cluster with lots of X-ray emission</a:t>
            </a:r>
            <a:endParaRPr/>
          </a:p>
          <a:p>
            <a:pPr indent="-228600" lvl="0" marL="228600" marR="0" rtl="0" algn="l">
              <a:lnSpc>
                <a:spcPct val="90000"/>
              </a:lnSpc>
              <a:spcBef>
                <a:spcPts val="1000"/>
              </a:spcBef>
              <a:spcAft>
                <a:spcPts val="0"/>
              </a:spcAft>
              <a:buClr>
                <a:schemeClr val="lt1"/>
              </a:buClr>
              <a:buSzPts val="3200"/>
              <a:buFont typeface="Arial"/>
              <a:buChar char="•"/>
            </a:pPr>
            <a:r>
              <a:rPr b="0" i="0" lang="en-US" sz="3200" u="none" cap="none" strike="noStrike">
                <a:solidFill>
                  <a:schemeClr val="lt1"/>
                </a:solidFill>
                <a:latin typeface="Arial"/>
                <a:ea typeface="Arial"/>
                <a:cs typeface="Arial"/>
                <a:sym typeface="Arial"/>
              </a:rPr>
              <a:t>Central galaxy has extremely high star formation rates AND a growing SMBH</a:t>
            </a:r>
            <a:endParaRPr/>
          </a:p>
          <a:p>
            <a:pPr indent="-228600" lvl="1" marL="685800" marR="0" rtl="0" algn="l">
              <a:lnSpc>
                <a:spcPct val="90000"/>
              </a:lnSpc>
              <a:spcBef>
                <a:spcPts val="500"/>
              </a:spcBef>
              <a:spcAft>
                <a:spcPts val="0"/>
              </a:spcAft>
              <a:buClr>
                <a:schemeClr val="lt1"/>
              </a:buClr>
              <a:buSzPts val="2800"/>
              <a:buFont typeface="Arial"/>
              <a:buChar char="•"/>
            </a:pPr>
            <a:r>
              <a:rPr b="0" i="0" lang="en-US" sz="2800" u="none" cap="none" strike="noStrike">
                <a:solidFill>
                  <a:schemeClr val="lt1"/>
                </a:solidFill>
                <a:latin typeface="Arial"/>
                <a:ea typeface="Arial"/>
                <a:cs typeface="Arial"/>
                <a:sym typeface="Arial"/>
              </a:rPr>
              <a:t>AGN jets usually prevent star formation (gas can’t cool)</a:t>
            </a:r>
            <a:endParaRPr/>
          </a:p>
          <a:p>
            <a:pPr indent="-228600" lvl="1" marL="685800" marR="0" rtl="0" algn="l">
              <a:lnSpc>
                <a:spcPct val="90000"/>
              </a:lnSpc>
              <a:spcBef>
                <a:spcPts val="500"/>
              </a:spcBef>
              <a:spcAft>
                <a:spcPts val="0"/>
              </a:spcAft>
              <a:buClr>
                <a:schemeClr val="lt1"/>
              </a:buClr>
              <a:buSzPts val="2800"/>
              <a:buFont typeface="Arial"/>
              <a:buChar char="•"/>
            </a:pPr>
            <a:r>
              <a:rPr b="0" i="0" lang="en-US" sz="2800" u="none" cap="none" strike="noStrike">
                <a:solidFill>
                  <a:schemeClr val="lt1"/>
                </a:solidFill>
                <a:latin typeface="Arial"/>
                <a:ea typeface="Arial"/>
                <a:cs typeface="Arial"/>
                <a:sym typeface="Arial"/>
              </a:rPr>
              <a:t>Gas is condensing at the edges of cavities</a:t>
            </a:r>
            <a:endParaRPr b="0" i="0" sz="2800" u="none" cap="none" strike="noStrike">
              <a:solidFill>
                <a:schemeClr val="lt1"/>
              </a:solidFill>
              <a:latin typeface="Arial"/>
              <a:ea typeface="Arial"/>
              <a:cs typeface="Arial"/>
              <a:sym typeface="Arial"/>
            </a:endParaRPr>
          </a:p>
        </p:txBody>
      </p:sp>
      <p:pic>
        <p:nvPicPr>
          <p:cNvPr id="289" name="Google Shape;289;p36"/>
          <p:cNvPicPr preferRelativeResize="0"/>
          <p:nvPr/>
        </p:nvPicPr>
        <p:blipFill rotWithShape="1">
          <a:blip r:embed="rId3">
            <a:alphaModFix/>
          </a:blip>
          <a:srcRect b="0" l="0" r="0" t="0"/>
          <a:stretch/>
        </p:blipFill>
        <p:spPr>
          <a:xfrm>
            <a:off x="7513882" y="3456549"/>
            <a:ext cx="2897622" cy="2897622"/>
          </a:xfrm>
          <a:prstGeom prst="rect">
            <a:avLst/>
          </a:prstGeom>
          <a:noFill/>
          <a:ln cap="flat" cmpd="sng" w="9525">
            <a:solidFill>
              <a:schemeClr val="lt1"/>
            </a:solidFill>
            <a:prstDash val="solid"/>
            <a:round/>
            <a:headEnd len="sm" w="sm" type="none"/>
            <a:tailEnd len="sm" w="sm" type="none"/>
          </a:ln>
        </p:spPr>
      </p:pic>
      <p:pic>
        <p:nvPicPr>
          <p:cNvPr descr="http://chandra.harvard.edu/photo/2012/phoenix/phoenix_w11_525.jpg" id="290" name="Google Shape;290;p36"/>
          <p:cNvPicPr preferRelativeResize="0"/>
          <p:nvPr/>
        </p:nvPicPr>
        <p:blipFill rotWithShape="1">
          <a:blip r:embed="rId4">
            <a:alphaModFix/>
          </a:blip>
          <a:srcRect b="0" l="0" r="0" t="0"/>
          <a:stretch/>
        </p:blipFill>
        <p:spPr>
          <a:xfrm>
            <a:off x="6371561" y="787205"/>
            <a:ext cx="5182264" cy="2247264"/>
          </a:xfrm>
          <a:prstGeom prst="rect">
            <a:avLst/>
          </a:prstGeom>
          <a:noFill/>
          <a:ln cap="flat" cmpd="sng" w="9525">
            <a:solidFill>
              <a:schemeClr val="lt1"/>
            </a:solidFill>
            <a:prstDash val="solid"/>
            <a:round/>
            <a:headEnd len="sm" w="sm" type="none"/>
            <a:tailEnd len="sm" w="sm" type="none"/>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295" name="Shape 295"/>
        <p:cNvGrpSpPr/>
        <p:nvPr/>
      </p:nvGrpSpPr>
      <p:grpSpPr>
        <a:xfrm>
          <a:off x="0" y="0"/>
          <a:ext cx="0" cy="0"/>
          <a:chOff x="0" y="0"/>
          <a:chExt cx="0" cy="0"/>
        </a:xfrm>
      </p:grpSpPr>
      <p:sp>
        <p:nvSpPr>
          <p:cNvPr id="296" name="Google Shape;296;p37"/>
          <p:cNvSpPr txBox="1"/>
          <p:nvPr>
            <p:ph type="title"/>
          </p:nvPr>
        </p:nvSpPr>
        <p:spPr>
          <a:xfrm>
            <a:off x="838200" y="365125"/>
            <a:ext cx="10515600" cy="9144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lt1"/>
              </a:buClr>
              <a:buSzPts val="4800"/>
              <a:buFont typeface="Arial"/>
              <a:buNone/>
            </a:pPr>
            <a:r>
              <a:rPr b="0" i="0" lang="en-US" sz="4800" u="none" cap="none" strike="noStrike">
                <a:solidFill>
                  <a:schemeClr val="lt1"/>
                </a:solidFill>
                <a:latin typeface="Arial"/>
                <a:ea typeface="Arial"/>
                <a:cs typeface="Arial"/>
                <a:sym typeface="Arial"/>
              </a:rPr>
              <a:t>SPT 0346-52</a:t>
            </a:r>
            <a:endParaRPr b="0" i="0" sz="4800" u="none" cap="none" strike="noStrike">
              <a:solidFill>
                <a:schemeClr val="lt1"/>
              </a:solidFill>
              <a:latin typeface="Arial"/>
              <a:ea typeface="Arial"/>
              <a:cs typeface="Arial"/>
              <a:sym typeface="Arial"/>
            </a:endParaRPr>
          </a:p>
        </p:txBody>
      </p:sp>
      <p:sp>
        <p:nvSpPr>
          <p:cNvPr id="297" name="Google Shape;297;p37"/>
          <p:cNvSpPr txBox="1"/>
          <p:nvPr>
            <p:ph idx="1" type="body"/>
          </p:nvPr>
        </p:nvSpPr>
        <p:spPr>
          <a:xfrm>
            <a:off x="838199" y="1463040"/>
            <a:ext cx="4572000" cy="4709160"/>
          </a:xfrm>
          <a:prstGeom prst="rect">
            <a:avLst/>
          </a:prstGeom>
          <a:no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lt1"/>
              </a:buClr>
              <a:buSzPts val="3200"/>
              <a:buFont typeface="Arial"/>
              <a:buChar char="•"/>
            </a:pPr>
            <a:r>
              <a:rPr b="0" i="0" lang="en-US" sz="3200" u="none" cap="none" strike="noStrike">
                <a:solidFill>
                  <a:schemeClr val="lt1"/>
                </a:solidFill>
                <a:latin typeface="Arial"/>
                <a:ea typeface="Arial"/>
                <a:cs typeface="Arial"/>
                <a:sym typeface="Arial"/>
              </a:rPr>
              <a:t>“Hyper-starburst” galaxy 12.7 billion ly away</a:t>
            </a:r>
            <a:endParaRPr/>
          </a:p>
          <a:p>
            <a:pPr indent="-228600" lvl="1" marL="685800" marR="0" rtl="0" algn="l">
              <a:lnSpc>
                <a:spcPct val="90000"/>
              </a:lnSpc>
              <a:spcBef>
                <a:spcPts val="500"/>
              </a:spcBef>
              <a:spcAft>
                <a:spcPts val="0"/>
              </a:spcAft>
              <a:buClr>
                <a:schemeClr val="lt1"/>
              </a:buClr>
              <a:buSzPts val="2800"/>
              <a:buFont typeface="Arial"/>
              <a:buChar char="•"/>
            </a:pPr>
            <a:r>
              <a:rPr b="0" i="0" lang="en-US" sz="2800" u="none" cap="none" strike="noStrike">
                <a:solidFill>
                  <a:schemeClr val="lt1"/>
                </a:solidFill>
                <a:latin typeface="Arial"/>
                <a:ea typeface="Arial"/>
                <a:cs typeface="Arial"/>
                <a:sym typeface="Arial"/>
              </a:rPr>
              <a:t>Era of early galaxy growth</a:t>
            </a:r>
            <a:endParaRPr/>
          </a:p>
          <a:p>
            <a:pPr indent="-228600" lvl="0" marL="228600" marR="0" rtl="0" algn="l">
              <a:lnSpc>
                <a:spcPct val="90000"/>
              </a:lnSpc>
              <a:spcBef>
                <a:spcPts val="1000"/>
              </a:spcBef>
              <a:spcAft>
                <a:spcPts val="0"/>
              </a:spcAft>
              <a:buClr>
                <a:schemeClr val="lt1"/>
              </a:buClr>
              <a:buSzPts val="3200"/>
              <a:buFont typeface="Arial"/>
              <a:buChar char="•"/>
            </a:pPr>
            <a:r>
              <a:rPr b="0" i="0" lang="en-US" sz="3200" u="none" cap="none" strike="noStrike">
                <a:solidFill>
                  <a:schemeClr val="lt1"/>
                </a:solidFill>
                <a:latin typeface="Arial"/>
                <a:ea typeface="Arial"/>
                <a:cs typeface="Arial"/>
                <a:sym typeface="Arial"/>
              </a:rPr>
              <a:t>Infrared excess, but no evidence of growing SMBH</a:t>
            </a:r>
            <a:endParaRPr/>
          </a:p>
          <a:p>
            <a:pPr indent="-228600" lvl="1" marL="685800" marR="0" rtl="0" algn="l">
              <a:lnSpc>
                <a:spcPct val="90000"/>
              </a:lnSpc>
              <a:spcBef>
                <a:spcPts val="500"/>
              </a:spcBef>
              <a:spcAft>
                <a:spcPts val="0"/>
              </a:spcAft>
              <a:buClr>
                <a:schemeClr val="lt1"/>
              </a:buClr>
              <a:buSzPts val="2800"/>
              <a:buFont typeface="Arial"/>
              <a:buChar char="•"/>
            </a:pPr>
            <a:r>
              <a:rPr b="0" i="0" lang="en-US" sz="2800" u="none" cap="none" strike="noStrike">
                <a:solidFill>
                  <a:schemeClr val="lt1"/>
                </a:solidFill>
                <a:latin typeface="Arial"/>
                <a:ea typeface="Arial"/>
                <a:cs typeface="Arial"/>
                <a:sym typeface="Arial"/>
              </a:rPr>
              <a:t>Extreme star formation (4500 solar masses/year), possibly due to merger</a:t>
            </a:r>
            <a:endParaRPr b="0" i="0" sz="2800" u="none" cap="none" strike="noStrike">
              <a:solidFill>
                <a:schemeClr val="lt1"/>
              </a:solidFill>
              <a:latin typeface="Arial"/>
              <a:ea typeface="Arial"/>
              <a:cs typeface="Arial"/>
              <a:sym typeface="Arial"/>
            </a:endParaRPr>
          </a:p>
        </p:txBody>
      </p:sp>
      <p:pic>
        <p:nvPicPr>
          <p:cNvPr descr="Labeled" id="298" name="Google Shape;298;p37"/>
          <p:cNvPicPr preferRelativeResize="0"/>
          <p:nvPr/>
        </p:nvPicPr>
        <p:blipFill rotWithShape="1">
          <a:blip r:embed="rId3">
            <a:alphaModFix/>
          </a:blip>
          <a:srcRect b="0" l="0" r="0" t="0"/>
          <a:stretch/>
        </p:blipFill>
        <p:spPr>
          <a:xfrm>
            <a:off x="5819775" y="360363"/>
            <a:ext cx="3592512" cy="3592512"/>
          </a:xfrm>
          <a:prstGeom prst="rect">
            <a:avLst/>
          </a:prstGeom>
          <a:noFill/>
          <a:ln cap="flat" cmpd="sng" w="9525">
            <a:solidFill>
              <a:schemeClr val="lt1"/>
            </a:solidFill>
            <a:prstDash val="solid"/>
            <a:round/>
            <a:headEnd len="sm" w="sm" type="none"/>
            <a:tailEnd len="sm" w="sm" type="none"/>
          </a:ln>
        </p:spPr>
      </p:pic>
      <p:pic>
        <p:nvPicPr>
          <p:cNvPr descr="http://chandra.harvard.edu/photo/2016/spt0346/spt0346_simulation.jpg" id="299" name="Google Shape;299;p37"/>
          <p:cNvPicPr preferRelativeResize="0"/>
          <p:nvPr/>
        </p:nvPicPr>
        <p:blipFill rotWithShape="1">
          <a:blip r:embed="rId4">
            <a:alphaModFix/>
          </a:blip>
          <a:srcRect b="0" l="0" r="0" t="0"/>
          <a:stretch/>
        </p:blipFill>
        <p:spPr>
          <a:xfrm>
            <a:off x="8010525" y="2809875"/>
            <a:ext cx="3448050" cy="3448050"/>
          </a:xfrm>
          <a:prstGeom prst="rect">
            <a:avLst/>
          </a:prstGeom>
          <a:noFill/>
          <a:ln cap="flat" cmpd="sng" w="9525">
            <a:solidFill>
              <a:schemeClr val="lt1"/>
            </a:solidFill>
            <a:prstDash val="solid"/>
            <a:round/>
            <a:headEnd len="sm" w="sm" type="none"/>
            <a:tailEnd len="sm" w="sm" type="none"/>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304" name="Shape 304"/>
        <p:cNvGrpSpPr/>
        <p:nvPr/>
      </p:nvGrpSpPr>
      <p:grpSpPr>
        <a:xfrm>
          <a:off x="0" y="0"/>
          <a:ext cx="0" cy="0"/>
          <a:chOff x="0" y="0"/>
          <a:chExt cx="0" cy="0"/>
        </a:xfrm>
      </p:grpSpPr>
      <p:sp>
        <p:nvSpPr>
          <p:cNvPr id="305" name="Google Shape;305;p38"/>
          <p:cNvSpPr txBox="1"/>
          <p:nvPr>
            <p:ph type="title"/>
          </p:nvPr>
        </p:nvSpPr>
        <p:spPr>
          <a:xfrm>
            <a:off x="838200" y="365125"/>
            <a:ext cx="10515600" cy="9144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lt1"/>
              </a:buClr>
              <a:buSzPts val="4800"/>
              <a:buFont typeface="Arial"/>
              <a:buNone/>
            </a:pPr>
            <a:r>
              <a:rPr b="0" i="0" lang="en-US" sz="4800" u="none" cap="none" strike="noStrike">
                <a:solidFill>
                  <a:schemeClr val="lt1"/>
                </a:solidFill>
                <a:latin typeface="Arial"/>
                <a:ea typeface="Arial"/>
                <a:cs typeface="Arial"/>
                <a:sym typeface="Arial"/>
              </a:rPr>
              <a:t>Multiwavelength Observations</a:t>
            </a:r>
            <a:endParaRPr b="0" i="0" sz="4800" u="none" cap="none" strike="noStrike">
              <a:solidFill>
                <a:schemeClr val="lt1"/>
              </a:solidFill>
              <a:latin typeface="Arial"/>
              <a:ea typeface="Arial"/>
              <a:cs typeface="Arial"/>
              <a:sym typeface="Arial"/>
            </a:endParaRPr>
          </a:p>
        </p:txBody>
      </p:sp>
      <p:pic>
        <p:nvPicPr>
          <p:cNvPr descr="http://www.atnf.csiro.au/people/lop009/images/M51_multiwavelength_7_+CO_english.jpg" id="306" name="Google Shape;306;p38"/>
          <p:cNvPicPr preferRelativeResize="0"/>
          <p:nvPr/>
        </p:nvPicPr>
        <p:blipFill rotWithShape="1">
          <a:blip r:embed="rId3">
            <a:alphaModFix/>
          </a:blip>
          <a:srcRect b="0" l="0" r="0" t="0"/>
          <a:stretch/>
        </p:blipFill>
        <p:spPr>
          <a:xfrm>
            <a:off x="838200" y="1568451"/>
            <a:ext cx="10515600" cy="4352791"/>
          </a:xfrm>
          <a:prstGeom prst="rect">
            <a:avLst/>
          </a:prstGeom>
          <a:noFill/>
          <a:ln cap="flat" cmpd="sng" w="9525">
            <a:solidFill>
              <a:schemeClr val="lt1"/>
            </a:solidFill>
            <a:prstDash val="solid"/>
            <a:round/>
            <a:headEnd len="sm" w="sm" type="none"/>
            <a:tailEnd len="sm" w="sm" type="none"/>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311" name="Shape 311"/>
        <p:cNvGrpSpPr/>
        <p:nvPr/>
      </p:nvGrpSpPr>
      <p:grpSpPr>
        <a:xfrm>
          <a:off x="0" y="0"/>
          <a:ext cx="0" cy="0"/>
          <a:chOff x="0" y="0"/>
          <a:chExt cx="0" cy="0"/>
        </a:xfrm>
      </p:grpSpPr>
      <p:sp>
        <p:nvSpPr>
          <p:cNvPr id="312" name="Google Shape;312;p39"/>
          <p:cNvSpPr txBox="1"/>
          <p:nvPr>
            <p:ph type="title"/>
          </p:nvPr>
        </p:nvSpPr>
        <p:spPr>
          <a:xfrm>
            <a:off x="838200" y="365125"/>
            <a:ext cx="10515600" cy="9144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lt1"/>
              </a:buClr>
              <a:buSzPts val="4800"/>
              <a:buFont typeface="Arial"/>
              <a:buNone/>
            </a:pPr>
            <a:r>
              <a:rPr b="0" i="0" lang="en-US" sz="4800" u="none" cap="none" strike="noStrike">
                <a:solidFill>
                  <a:schemeClr val="lt1"/>
                </a:solidFill>
                <a:latin typeface="Arial"/>
                <a:ea typeface="Arial"/>
                <a:cs typeface="Arial"/>
                <a:sym typeface="Arial"/>
              </a:rPr>
              <a:t>Measuring Distances</a:t>
            </a:r>
            <a:endParaRPr b="0" i="0" sz="4800" u="none" cap="none" strike="noStrike">
              <a:solidFill>
                <a:schemeClr val="lt1"/>
              </a:solidFill>
              <a:latin typeface="Arial"/>
              <a:ea typeface="Arial"/>
              <a:cs typeface="Arial"/>
              <a:sym typeface="Arial"/>
            </a:endParaRPr>
          </a:p>
        </p:txBody>
      </p:sp>
      <p:pic>
        <p:nvPicPr>
          <p:cNvPr descr="cosmic distance ladder" id="313" name="Google Shape;313;p39"/>
          <p:cNvPicPr preferRelativeResize="0"/>
          <p:nvPr>
            <p:ph idx="1" type="body"/>
          </p:nvPr>
        </p:nvPicPr>
        <p:blipFill rotWithShape="1">
          <a:blip r:embed="rId3">
            <a:alphaModFix/>
          </a:blip>
          <a:srcRect b="0" l="0" r="0" t="0"/>
          <a:stretch/>
        </p:blipFill>
        <p:spPr>
          <a:xfrm>
            <a:off x="838200" y="1279525"/>
            <a:ext cx="9144000" cy="5107577"/>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8" name="Shape 318"/>
        <p:cNvGrpSpPr/>
        <p:nvPr/>
      </p:nvGrpSpPr>
      <p:grpSpPr>
        <a:xfrm>
          <a:off x="0" y="0"/>
          <a:ext cx="0" cy="0"/>
          <a:chOff x="0" y="0"/>
          <a:chExt cx="0" cy="0"/>
        </a:xfrm>
      </p:grpSpPr>
      <p:sp>
        <p:nvSpPr>
          <p:cNvPr id="319" name="Google Shape;319;p40"/>
          <p:cNvSpPr txBox="1"/>
          <p:nvPr>
            <p:ph type="title"/>
          </p:nvPr>
        </p:nvSpPr>
        <p:spPr>
          <a:xfrm>
            <a:off x="838200" y="365125"/>
            <a:ext cx="10515600" cy="9144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lt1"/>
              </a:buClr>
              <a:buSzPts val="4800"/>
              <a:buFont typeface="Arial"/>
              <a:buNone/>
            </a:pPr>
            <a:r>
              <a:rPr b="0" i="0" lang="en-US" sz="4800" u="none" cap="none" strike="noStrike">
                <a:solidFill>
                  <a:schemeClr val="lt1"/>
                </a:solidFill>
                <a:latin typeface="Arial"/>
                <a:ea typeface="Arial"/>
                <a:cs typeface="Arial"/>
                <a:sym typeface="Arial"/>
              </a:rPr>
              <a:t>Cepheids &amp; RR Lyrae</a:t>
            </a:r>
            <a:endParaRPr b="0" i="0" sz="4800" u="none" cap="none" strike="noStrike">
              <a:solidFill>
                <a:schemeClr val="lt1"/>
              </a:solidFill>
              <a:latin typeface="Arial"/>
              <a:ea typeface="Arial"/>
              <a:cs typeface="Arial"/>
              <a:sym typeface="Arial"/>
            </a:endParaRPr>
          </a:p>
        </p:txBody>
      </p:sp>
      <p:sp>
        <p:nvSpPr>
          <p:cNvPr id="320" name="Google Shape;320;p40"/>
          <p:cNvSpPr txBox="1"/>
          <p:nvPr>
            <p:ph idx="1" type="body"/>
          </p:nvPr>
        </p:nvSpPr>
        <p:spPr>
          <a:xfrm>
            <a:off x="838199" y="1463040"/>
            <a:ext cx="10267951" cy="4709160"/>
          </a:xfrm>
          <a:prstGeom prst="rect">
            <a:avLst/>
          </a:prstGeom>
          <a:no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lt1"/>
              </a:buClr>
              <a:buSzPts val="3200"/>
              <a:buFont typeface="Arial"/>
              <a:buChar char="•"/>
            </a:pPr>
            <a:r>
              <a:rPr b="0" i="0" lang="en-US" sz="3200" u="none" cap="none" strike="noStrike">
                <a:solidFill>
                  <a:schemeClr val="lt1"/>
                </a:solidFill>
                <a:latin typeface="Arial"/>
                <a:ea typeface="Arial"/>
                <a:cs typeface="Arial"/>
                <a:sym typeface="Arial"/>
              </a:rPr>
              <a:t>Cepheids follow Leavitt Law (Period-Luminosity Relationship)</a:t>
            </a:r>
            <a:endParaRPr/>
          </a:p>
          <a:p>
            <a:pPr indent="-228600" lvl="0" marL="228600" marR="0" rtl="0" algn="l">
              <a:lnSpc>
                <a:spcPct val="90000"/>
              </a:lnSpc>
              <a:spcBef>
                <a:spcPts val="1000"/>
              </a:spcBef>
              <a:spcAft>
                <a:spcPts val="0"/>
              </a:spcAft>
              <a:buClr>
                <a:schemeClr val="lt1"/>
              </a:buClr>
              <a:buSzPts val="3200"/>
              <a:buFont typeface="Arial"/>
              <a:buChar char="•"/>
            </a:pPr>
            <a:r>
              <a:rPr b="0" i="0" lang="en-US" sz="3200" u="none" cap="none" strike="noStrike">
                <a:solidFill>
                  <a:schemeClr val="lt1"/>
                </a:solidFill>
                <a:latin typeface="Arial"/>
                <a:ea typeface="Arial"/>
                <a:cs typeface="Arial"/>
                <a:sym typeface="Arial"/>
              </a:rPr>
              <a:t>RR Lyrae are also “standard candles”</a:t>
            </a:r>
            <a:endParaRPr/>
          </a:p>
          <a:p>
            <a:pPr indent="-228600" lvl="1" marL="685800" marR="0" rtl="0" algn="l">
              <a:lnSpc>
                <a:spcPct val="90000"/>
              </a:lnSpc>
              <a:spcBef>
                <a:spcPts val="500"/>
              </a:spcBef>
              <a:spcAft>
                <a:spcPts val="0"/>
              </a:spcAft>
              <a:buClr>
                <a:schemeClr val="lt1"/>
              </a:buClr>
              <a:buSzPts val="2800"/>
              <a:buFont typeface="Arial"/>
              <a:buChar char="•"/>
            </a:pPr>
            <a:r>
              <a:rPr b="0" i="0" lang="en-US" sz="2800" u="none" cap="none" strike="noStrike">
                <a:solidFill>
                  <a:schemeClr val="lt1"/>
                </a:solidFill>
                <a:latin typeface="Arial"/>
                <a:ea typeface="Arial"/>
                <a:cs typeface="Arial"/>
                <a:sym typeface="Arial"/>
              </a:rPr>
              <a:t>Much shorter periods (~ 1 day)</a:t>
            </a:r>
            <a:endParaRPr/>
          </a:p>
          <a:p>
            <a:pPr indent="-228600" lvl="1" marL="685800" marR="0" rtl="0" algn="l">
              <a:lnSpc>
                <a:spcPct val="90000"/>
              </a:lnSpc>
              <a:spcBef>
                <a:spcPts val="500"/>
              </a:spcBef>
              <a:spcAft>
                <a:spcPts val="0"/>
              </a:spcAft>
              <a:buClr>
                <a:schemeClr val="lt1"/>
              </a:buClr>
              <a:buSzPts val="2800"/>
              <a:buFont typeface="Arial"/>
              <a:buChar char="•"/>
            </a:pPr>
            <a:r>
              <a:rPr b="0" i="0" lang="en-US" sz="2800" u="none" cap="none" strike="noStrike">
                <a:solidFill>
                  <a:schemeClr val="lt1"/>
                </a:solidFill>
                <a:latin typeface="Arial"/>
                <a:ea typeface="Arial"/>
                <a:cs typeface="Arial"/>
                <a:sym typeface="Arial"/>
              </a:rPr>
              <a:t>Often found in globular clusters</a:t>
            </a:r>
            <a:endParaRPr b="0" i="0" sz="2800" u="none" cap="none" strike="noStrike">
              <a:solidFill>
                <a:schemeClr val="lt1"/>
              </a:solidFill>
              <a:latin typeface="Arial"/>
              <a:ea typeface="Arial"/>
              <a:cs typeface="Arial"/>
              <a:sym typeface="Arial"/>
            </a:endParaRPr>
          </a:p>
        </p:txBody>
      </p:sp>
      <p:pic>
        <p:nvPicPr>
          <p:cNvPr descr="https://www.ifa.hawaii.edu/users/mendez/ASTRO110LAB11/sampleceph6.gif" id="321" name="Google Shape;321;p40"/>
          <p:cNvPicPr preferRelativeResize="0"/>
          <p:nvPr/>
        </p:nvPicPr>
        <p:blipFill rotWithShape="1">
          <a:blip r:embed="rId3">
            <a:alphaModFix/>
          </a:blip>
          <a:srcRect b="0" l="0" r="0" t="0"/>
          <a:stretch/>
        </p:blipFill>
        <p:spPr>
          <a:xfrm>
            <a:off x="838197" y="4238766"/>
            <a:ext cx="3314700" cy="1504951"/>
          </a:xfrm>
          <a:prstGeom prst="rect">
            <a:avLst/>
          </a:prstGeom>
          <a:noFill/>
          <a:ln>
            <a:noFill/>
          </a:ln>
        </p:spPr>
      </p:pic>
      <p:pic>
        <p:nvPicPr>
          <p:cNvPr descr="Image result for cepheid and rr lyrae light curve" id="322" name="Google Shape;322;p40"/>
          <p:cNvPicPr preferRelativeResize="0"/>
          <p:nvPr/>
        </p:nvPicPr>
        <p:blipFill rotWithShape="1">
          <a:blip r:embed="rId4">
            <a:alphaModFix/>
          </a:blip>
          <a:srcRect b="0" l="0" r="0" t="0"/>
          <a:stretch/>
        </p:blipFill>
        <p:spPr>
          <a:xfrm>
            <a:off x="4469605" y="3817620"/>
            <a:ext cx="2733675" cy="1926097"/>
          </a:xfrm>
          <a:prstGeom prst="rect">
            <a:avLst/>
          </a:prstGeom>
          <a:noFill/>
          <a:ln>
            <a:noFill/>
          </a:ln>
        </p:spPr>
      </p:pic>
      <p:pic>
        <p:nvPicPr>
          <p:cNvPr descr="Period-luminosity relationship for Cepheids and RR Lyrae stars." id="323" name="Google Shape;323;p40"/>
          <p:cNvPicPr preferRelativeResize="0"/>
          <p:nvPr/>
        </p:nvPicPr>
        <p:blipFill rotWithShape="1">
          <a:blip r:embed="rId5">
            <a:alphaModFix/>
          </a:blip>
          <a:srcRect b="0" l="0" r="0" t="0"/>
          <a:stretch/>
        </p:blipFill>
        <p:spPr>
          <a:xfrm>
            <a:off x="7519988" y="2861477"/>
            <a:ext cx="3800476" cy="2882240"/>
          </a:xfrm>
          <a:prstGeom prst="rect">
            <a:avLst/>
          </a:prstGeom>
          <a:solidFill>
            <a:schemeClr val="lt1"/>
          </a:solid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8" name="Shape 328"/>
        <p:cNvGrpSpPr/>
        <p:nvPr/>
      </p:nvGrpSpPr>
      <p:grpSpPr>
        <a:xfrm>
          <a:off x="0" y="0"/>
          <a:ext cx="0" cy="0"/>
          <a:chOff x="0" y="0"/>
          <a:chExt cx="0" cy="0"/>
        </a:xfrm>
      </p:grpSpPr>
      <p:sp>
        <p:nvSpPr>
          <p:cNvPr id="329" name="Google Shape;329;p41"/>
          <p:cNvSpPr txBox="1"/>
          <p:nvPr>
            <p:ph type="title"/>
          </p:nvPr>
        </p:nvSpPr>
        <p:spPr>
          <a:xfrm>
            <a:off x="838200" y="365125"/>
            <a:ext cx="10515600" cy="9144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lt1"/>
              </a:buClr>
              <a:buSzPts val="4800"/>
              <a:buFont typeface="Arial"/>
              <a:buNone/>
            </a:pPr>
            <a:r>
              <a:rPr b="0" i="0" lang="en-US" sz="4800" u="none" cap="none" strike="noStrike">
                <a:solidFill>
                  <a:schemeClr val="lt1"/>
                </a:solidFill>
                <a:latin typeface="Arial"/>
                <a:ea typeface="Arial"/>
                <a:cs typeface="Arial"/>
                <a:sym typeface="Arial"/>
              </a:rPr>
              <a:t>Tully-Fisher Relation &amp; Hubble’s Law</a:t>
            </a:r>
            <a:endParaRPr b="0" i="0" sz="4800" u="none" cap="none" strike="noStrike">
              <a:solidFill>
                <a:schemeClr val="lt1"/>
              </a:solidFill>
              <a:latin typeface="Arial"/>
              <a:ea typeface="Arial"/>
              <a:cs typeface="Arial"/>
              <a:sym typeface="Arial"/>
            </a:endParaRPr>
          </a:p>
        </p:txBody>
      </p:sp>
      <p:sp>
        <p:nvSpPr>
          <p:cNvPr id="330" name="Google Shape;330;p41"/>
          <p:cNvSpPr txBox="1"/>
          <p:nvPr>
            <p:ph idx="1" type="body"/>
          </p:nvPr>
        </p:nvSpPr>
        <p:spPr>
          <a:xfrm>
            <a:off x="838200" y="1463040"/>
            <a:ext cx="10515600" cy="4709160"/>
          </a:xfrm>
          <a:prstGeom prst="rect">
            <a:avLst/>
          </a:prstGeom>
          <a:blipFill rotWithShape="1">
            <a:blip r:embed="rId3">
              <a:alphaModFix/>
            </a:blip>
            <a:stretch>
              <a:fillRect b="0" l="-1216" r="0" t="-2198"/>
            </a:stretch>
          </a:blip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lt1"/>
              </a:buClr>
              <a:buSzPts val="3200"/>
              <a:buFont typeface="Arial"/>
              <a:buChar char="•"/>
            </a:pPr>
            <a:r>
              <a:rPr b="0" i="0" lang="en-US" sz="3200" u="none" cap="none" strike="noStrike">
                <a:latin typeface="Arial"/>
                <a:ea typeface="Arial"/>
                <a:cs typeface="Arial"/>
                <a:sym typeface="Arial"/>
              </a:rPr>
              <a:t> </a:t>
            </a:r>
            <a:endParaRPr/>
          </a:p>
        </p:txBody>
      </p:sp>
      <p:pic>
        <p:nvPicPr>
          <p:cNvPr descr="https://ned.ipac.caltech.edu/level5/Cepheids/fig35.gif" id="331" name="Google Shape;331;p41"/>
          <p:cNvPicPr preferRelativeResize="0"/>
          <p:nvPr/>
        </p:nvPicPr>
        <p:blipFill rotWithShape="1">
          <a:blip r:embed="rId4">
            <a:alphaModFix/>
          </a:blip>
          <a:srcRect b="0" l="0" r="0" t="0"/>
          <a:stretch/>
        </p:blipFill>
        <p:spPr>
          <a:xfrm>
            <a:off x="838200" y="2697968"/>
            <a:ext cx="4092575" cy="3162445"/>
          </a:xfrm>
          <a:prstGeom prst="rect">
            <a:avLst/>
          </a:prstGeom>
          <a:noFill/>
          <a:ln>
            <a:noFill/>
          </a:ln>
        </p:spPr>
      </p:pic>
      <p:pic>
        <p:nvPicPr>
          <p:cNvPr descr="Related image" id="332" name="Google Shape;332;p41"/>
          <p:cNvPicPr preferRelativeResize="0"/>
          <p:nvPr/>
        </p:nvPicPr>
        <p:blipFill rotWithShape="1">
          <a:blip r:embed="rId5">
            <a:alphaModFix/>
          </a:blip>
          <a:srcRect b="0" l="0" r="0" t="0"/>
          <a:stretch/>
        </p:blipFill>
        <p:spPr>
          <a:xfrm>
            <a:off x="6095999" y="2697969"/>
            <a:ext cx="4092576" cy="316244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7" name="Shape 337"/>
        <p:cNvGrpSpPr/>
        <p:nvPr/>
      </p:nvGrpSpPr>
      <p:grpSpPr>
        <a:xfrm>
          <a:off x="0" y="0"/>
          <a:ext cx="0" cy="0"/>
          <a:chOff x="0" y="0"/>
          <a:chExt cx="0" cy="0"/>
        </a:xfrm>
      </p:grpSpPr>
      <p:sp>
        <p:nvSpPr>
          <p:cNvPr id="338" name="Google Shape;338;p42"/>
          <p:cNvSpPr txBox="1"/>
          <p:nvPr>
            <p:ph type="title"/>
          </p:nvPr>
        </p:nvSpPr>
        <p:spPr>
          <a:xfrm>
            <a:off x="838200" y="365125"/>
            <a:ext cx="10515600" cy="9144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lt1"/>
              </a:buClr>
              <a:buSzPts val="4800"/>
              <a:buFont typeface="Arial"/>
              <a:buNone/>
            </a:pPr>
            <a:r>
              <a:rPr b="0" i="0" lang="en-US" sz="4800" u="none" cap="none" strike="noStrike">
                <a:solidFill>
                  <a:schemeClr val="lt1"/>
                </a:solidFill>
                <a:latin typeface="Arial"/>
                <a:ea typeface="Arial"/>
                <a:cs typeface="Arial"/>
                <a:sym typeface="Arial"/>
              </a:rPr>
              <a:t>Spectra</a:t>
            </a:r>
            <a:endParaRPr b="0" i="0" sz="4800" u="none" cap="none" strike="noStrike">
              <a:solidFill>
                <a:schemeClr val="lt1"/>
              </a:solidFill>
              <a:latin typeface="Arial"/>
              <a:ea typeface="Arial"/>
              <a:cs typeface="Arial"/>
              <a:sym typeface="Arial"/>
            </a:endParaRPr>
          </a:p>
        </p:txBody>
      </p:sp>
      <p:pic>
        <p:nvPicPr>
          <p:cNvPr id="339" name="Google Shape;339;p42"/>
          <p:cNvPicPr preferRelativeResize="0"/>
          <p:nvPr/>
        </p:nvPicPr>
        <p:blipFill rotWithShape="1">
          <a:blip r:embed="rId3">
            <a:alphaModFix/>
          </a:blip>
          <a:srcRect b="4896" l="6484" r="8260" t="8754"/>
          <a:stretch/>
        </p:blipFill>
        <p:spPr>
          <a:xfrm>
            <a:off x="838200" y="1463040"/>
            <a:ext cx="4848225" cy="4746157"/>
          </a:xfrm>
          <a:prstGeom prst="rect">
            <a:avLst/>
          </a:prstGeom>
          <a:noFill/>
          <a:ln>
            <a:noFill/>
          </a:ln>
        </p:spPr>
      </p:pic>
      <p:pic>
        <p:nvPicPr>
          <p:cNvPr descr="http://www.atnf.csiro.au/outreach/education/senior/astrophysics/images/spectra/2dFfourgalspeccomp1.gif" id="340" name="Google Shape;340;p42"/>
          <p:cNvPicPr preferRelativeResize="0"/>
          <p:nvPr/>
        </p:nvPicPr>
        <p:blipFill rotWithShape="1">
          <a:blip r:embed="rId4">
            <a:alphaModFix/>
          </a:blip>
          <a:srcRect b="0" l="0" r="0" t="0"/>
          <a:stretch/>
        </p:blipFill>
        <p:spPr>
          <a:xfrm>
            <a:off x="6238875" y="3701643"/>
            <a:ext cx="5114925" cy="2291487"/>
          </a:xfrm>
          <a:prstGeom prst="rect">
            <a:avLst/>
          </a:prstGeom>
          <a:noFill/>
          <a:ln>
            <a:noFill/>
          </a:ln>
        </p:spPr>
      </p:pic>
      <p:pic>
        <p:nvPicPr>
          <p:cNvPr descr="https://www.cfa.harvard.edu/ssp/images/SolarCCD.jpg" id="341" name="Google Shape;341;p42"/>
          <p:cNvPicPr preferRelativeResize="0"/>
          <p:nvPr/>
        </p:nvPicPr>
        <p:blipFill rotWithShape="1">
          <a:blip r:embed="rId5">
            <a:alphaModFix/>
          </a:blip>
          <a:srcRect b="0" l="0" r="0" t="0"/>
          <a:stretch/>
        </p:blipFill>
        <p:spPr>
          <a:xfrm>
            <a:off x="6542777" y="688975"/>
            <a:ext cx="4507120" cy="2743200"/>
          </a:xfrm>
          <a:prstGeom prst="rect">
            <a:avLst/>
          </a:prstGeom>
          <a:noFill/>
          <a:ln cap="flat" cmpd="sng" w="9525">
            <a:solidFill>
              <a:schemeClr val="lt1"/>
            </a:solidFill>
            <a:prstDash val="solid"/>
            <a:round/>
            <a:headEnd len="sm" w="sm" type="none"/>
            <a:tailEnd len="sm" w="sm" type="none"/>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6" name="Shape 346"/>
        <p:cNvGrpSpPr/>
        <p:nvPr/>
      </p:nvGrpSpPr>
      <p:grpSpPr>
        <a:xfrm>
          <a:off x="0" y="0"/>
          <a:ext cx="0" cy="0"/>
          <a:chOff x="0" y="0"/>
          <a:chExt cx="0" cy="0"/>
        </a:xfrm>
      </p:grpSpPr>
      <p:sp>
        <p:nvSpPr>
          <p:cNvPr id="347" name="Google Shape;347;p43"/>
          <p:cNvSpPr txBox="1"/>
          <p:nvPr>
            <p:ph type="title"/>
          </p:nvPr>
        </p:nvSpPr>
        <p:spPr>
          <a:xfrm>
            <a:off x="838200" y="365125"/>
            <a:ext cx="10515600" cy="9144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lt1"/>
              </a:buClr>
              <a:buSzPts val="4800"/>
              <a:buFont typeface="Arial"/>
              <a:buNone/>
            </a:pPr>
            <a:r>
              <a:rPr b="0" i="0" lang="en-US" sz="4800" u="none" cap="none" strike="noStrike">
                <a:solidFill>
                  <a:schemeClr val="lt1"/>
                </a:solidFill>
                <a:latin typeface="Arial"/>
                <a:ea typeface="Arial"/>
                <a:cs typeface="Arial"/>
                <a:sym typeface="Arial"/>
              </a:rPr>
              <a:t>Radiation Laws</a:t>
            </a:r>
            <a:endParaRPr b="0" i="0" sz="4800" u="none" cap="none" strike="noStrike">
              <a:solidFill>
                <a:schemeClr val="lt1"/>
              </a:solidFill>
              <a:latin typeface="Arial"/>
              <a:ea typeface="Arial"/>
              <a:cs typeface="Arial"/>
              <a:sym typeface="Arial"/>
            </a:endParaRPr>
          </a:p>
        </p:txBody>
      </p:sp>
      <p:sp>
        <p:nvSpPr>
          <p:cNvPr id="348" name="Google Shape;348;p43"/>
          <p:cNvSpPr txBox="1"/>
          <p:nvPr>
            <p:ph idx="1" type="body"/>
          </p:nvPr>
        </p:nvSpPr>
        <p:spPr>
          <a:xfrm>
            <a:off x="838200" y="1463040"/>
            <a:ext cx="10515600" cy="4709160"/>
          </a:xfrm>
          <a:prstGeom prst="rect">
            <a:avLst/>
          </a:prstGeom>
          <a:blipFill rotWithShape="1">
            <a:blip r:embed="rId3">
              <a:alphaModFix/>
            </a:blip>
            <a:stretch>
              <a:fillRect b="0" l="-1216" r="0" t="-2198"/>
            </a:stretch>
          </a:blip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lt1"/>
              </a:buClr>
              <a:buSzPts val="3200"/>
              <a:buFont typeface="Arial"/>
              <a:buChar char="•"/>
            </a:pPr>
            <a:r>
              <a:rPr b="0" i="0" lang="en-US" sz="3200" u="none" cap="none" strike="noStrike">
                <a:latin typeface="Arial"/>
                <a:ea typeface="Arial"/>
                <a:cs typeface="Arial"/>
                <a:sym typeface="Arial"/>
              </a:rPr>
              <a:t> </a:t>
            </a:r>
            <a:endParaRPr/>
          </a:p>
        </p:txBody>
      </p:sp>
      <p:pic>
        <p:nvPicPr>
          <p:cNvPr descr="0306" id="349" name="Google Shape;349;p43"/>
          <p:cNvPicPr preferRelativeResize="0"/>
          <p:nvPr/>
        </p:nvPicPr>
        <p:blipFill rotWithShape="1">
          <a:blip r:embed="rId4">
            <a:alphaModFix/>
          </a:blip>
          <a:srcRect b="0" l="0" r="0" t="0"/>
          <a:stretch/>
        </p:blipFill>
        <p:spPr>
          <a:xfrm>
            <a:off x="6096000" y="3634105"/>
            <a:ext cx="3784400" cy="2538095"/>
          </a:xfrm>
          <a:prstGeom prst="rect">
            <a:avLst/>
          </a:prstGeom>
          <a:noFill/>
          <a:ln>
            <a:noFill/>
          </a:ln>
        </p:spPr>
      </p:pic>
      <p:pic>
        <p:nvPicPr>
          <p:cNvPr descr="http://hyperphysics.phy-astr.gsu.edu/hbase/imgmod/wien3.gif" id="350" name="Google Shape;350;p43"/>
          <p:cNvPicPr preferRelativeResize="0"/>
          <p:nvPr/>
        </p:nvPicPr>
        <p:blipFill rotWithShape="1">
          <a:blip r:embed="rId5">
            <a:alphaModFix/>
          </a:blip>
          <a:srcRect b="0" l="0" r="0" t="0"/>
          <a:stretch/>
        </p:blipFill>
        <p:spPr>
          <a:xfrm>
            <a:off x="6096000" y="570980"/>
            <a:ext cx="3784400" cy="2713105"/>
          </a:xfrm>
          <a:prstGeom prst="rect">
            <a:avLst/>
          </a:prstGeom>
          <a:solidFill>
            <a:schemeClr val="lt1"/>
          </a:solid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4" name="Shape 354"/>
        <p:cNvGrpSpPr/>
        <p:nvPr/>
      </p:nvGrpSpPr>
      <p:grpSpPr>
        <a:xfrm>
          <a:off x="0" y="0"/>
          <a:ext cx="0" cy="0"/>
          <a:chOff x="0" y="0"/>
          <a:chExt cx="0" cy="0"/>
        </a:xfrm>
      </p:grpSpPr>
      <p:sp>
        <p:nvSpPr>
          <p:cNvPr id="355" name="Google Shape;355;p44"/>
          <p:cNvSpPr txBox="1"/>
          <p:nvPr>
            <p:ph type="title"/>
          </p:nvPr>
        </p:nvSpPr>
        <p:spPr>
          <a:xfrm>
            <a:off x="838200" y="365125"/>
            <a:ext cx="10515600" cy="9144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lt1"/>
              </a:buClr>
              <a:buSzPts val="4800"/>
              <a:buFont typeface="Arial"/>
              <a:buNone/>
            </a:pPr>
            <a:r>
              <a:rPr b="0" i="0" lang="en-US" sz="4800" u="none" cap="none" strike="noStrike">
                <a:solidFill>
                  <a:schemeClr val="lt1"/>
                </a:solidFill>
                <a:latin typeface="Arial"/>
                <a:ea typeface="Arial"/>
                <a:cs typeface="Arial"/>
                <a:sym typeface="Arial"/>
              </a:rPr>
              <a:t>Basic Equations &amp; Relationships</a:t>
            </a:r>
            <a:endParaRPr b="0" i="0" sz="4800" u="none" cap="none" strike="noStrike">
              <a:solidFill>
                <a:schemeClr val="lt1"/>
              </a:solidFill>
              <a:latin typeface="Arial"/>
              <a:ea typeface="Arial"/>
              <a:cs typeface="Arial"/>
              <a:sym typeface="Arial"/>
            </a:endParaRPr>
          </a:p>
        </p:txBody>
      </p:sp>
      <p:sp>
        <p:nvSpPr>
          <p:cNvPr id="356" name="Google Shape;356;p44"/>
          <p:cNvSpPr txBox="1"/>
          <p:nvPr>
            <p:ph idx="1" type="body"/>
          </p:nvPr>
        </p:nvSpPr>
        <p:spPr>
          <a:xfrm>
            <a:off x="838200" y="1463040"/>
            <a:ext cx="10515600" cy="4709160"/>
          </a:xfrm>
          <a:prstGeom prst="rect">
            <a:avLst/>
          </a:prstGeom>
          <a:blipFill rotWithShape="1">
            <a:blip r:embed="rId3">
              <a:alphaModFix/>
            </a:blip>
            <a:stretch>
              <a:fillRect b="0" l="-1216" r="0" t="-2198"/>
            </a:stretch>
          </a:blip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lt1"/>
              </a:buClr>
              <a:buSzPts val="3200"/>
              <a:buFont typeface="Arial"/>
              <a:buChar char="•"/>
            </a:pPr>
            <a:r>
              <a:rPr b="0" i="0" lang="en-US" sz="3200" u="none" cap="none" strike="noStrike">
                <a:latin typeface="Arial"/>
                <a:ea typeface="Arial"/>
                <a:cs typeface="Arial"/>
                <a:sym typeface="Arial"/>
              </a:rPr>
              <a:t>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0" name="Shape 360"/>
        <p:cNvGrpSpPr/>
        <p:nvPr/>
      </p:nvGrpSpPr>
      <p:grpSpPr>
        <a:xfrm>
          <a:off x="0" y="0"/>
          <a:ext cx="0" cy="0"/>
          <a:chOff x="0" y="0"/>
          <a:chExt cx="0" cy="0"/>
        </a:xfrm>
      </p:grpSpPr>
      <p:sp>
        <p:nvSpPr>
          <p:cNvPr id="361" name="Google Shape;361;p45"/>
          <p:cNvSpPr txBox="1"/>
          <p:nvPr>
            <p:ph type="title"/>
          </p:nvPr>
        </p:nvSpPr>
        <p:spPr>
          <a:xfrm>
            <a:off x="838200" y="365125"/>
            <a:ext cx="10515600" cy="9144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lt1"/>
              </a:buClr>
              <a:buSzPts val="4800"/>
              <a:buFont typeface="Arial"/>
              <a:buNone/>
            </a:pPr>
            <a:r>
              <a:rPr b="0" i="0" lang="en-US" sz="4800" u="none" cap="none" strike="noStrike">
                <a:solidFill>
                  <a:schemeClr val="lt1"/>
                </a:solidFill>
                <a:latin typeface="Arial"/>
                <a:ea typeface="Arial"/>
                <a:cs typeface="Arial"/>
                <a:sym typeface="Arial"/>
              </a:rPr>
              <a:t>Basic Equations &amp; Relationships</a:t>
            </a:r>
            <a:endParaRPr b="0" i="0" sz="4800" u="none" cap="none" strike="noStrike">
              <a:solidFill>
                <a:schemeClr val="lt1"/>
              </a:solidFill>
              <a:latin typeface="Arial"/>
              <a:ea typeface="Arial"/>
              <a:cs typeface="Arial"/>
              <a:sym typeface="Arial"/>
            </a:endParaRPr>
          </a:p>
        </p:txBody>
      </p:sp>
      <p:sp>
        <p:nvSpPr>
          <p:cNvPr id="362" name="Google Shape;362;p45"/>
          <p:cNvSpPr txBox="1"/>
          <p:nvPr>
            <p:ph idx="1" type="body"/>
          </p:nvPr>
        </p:nvSpPr>
        <p:spPr>
          <a:xfrm>
            <a:off x="838200" y="1463040"/>
            <a:ext cx="10515600" cy="4709160"/>
          </a:xfrm>
          <a:prstGeom prst="rect">
            <a:avLst/>
          </a:prstGeom>
          <a:blipFill rotWithShape="1">
            <a:blip r:embed="rId3">
              <a:alphaModFix/>
            </a:blip>
            <a:stretch>
              <a:fillRect b="0" l="-1216" r="0" t="-2198"/>
            </a:stretch>
          </a:blip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lt1"/>
              </a:buClr>
              <a:buSzPts val="3200"/>
              <a:buFont typeface="Arial"/>
              <a:buChar char="•"/>
            </a:pPr>
            <a:r>
              <a:rPr b="0" i="0" lang="en-US" sz="3200" u="none" cap="none" strike="noStrike">
                <a:latin typeface="Arial"/>
                <a:ea typeface="Arial"/>
                <a:cs typeface="Arial"/>
                <a:sym typeface="Arial"/>
              </a:rPr>
              <a:t> </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367" name="Shape 367"/>
        <p:cNvGrpSpPr/>
        <p:nvPr/>
      </p:nvGrpSpPr>
      <p:grpSpPr>
        <a:xfrm>
          <a:off x="0" y="0"/>
          <a:ext cx="0" cy="0"/>
          <a:chOff x="0" y="0"/>
          <a:chExt cx="0" cy="0"/>
        </a:xfrm>
      </p:grpSpPr>
      <p:sp>
        <p:nvSpPr>
          <p:cNvPr id="368" name="Google Shape;368;p46"/>
          <p:cNvSpPr txBox="1"/>
          <p:nvPr>
            <p:ph type="title"/>
          </p:nvPr>
        </p:nvSpPr>
        <p:spPr>
          <a:xfrm>
            <a:off x="838200" y="365125"/>
            <a:ext cx="10515600" cy="9144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lt1"/>
              </a:buClr>
              <a:buSzPts val="4800"/>
              <a:buFont typeface="Arial"/>
              <a:buNone/>
            </a:pPr>
            <a:r>
              <a:rPr b="0" i="0" lang="en-US" sz="4800" u="none" cap="none" strike="noStrike">
                <a:solidFill>
                  <a:schemeClr val="lt1"/>
                </a:solidFill>
                <a:latin typeface="Arial"/>
                <a:ea typeface="Arial"/>
                <a:cs typeface="Arial"/>
                <a:sym typeface="Arial"/>
              </a:rPr>
              <a:t>JS9</a:t>
            </a:r>
            <a:endParaRPr b="0" i="0" sz="4800" u="none" cap="none" strike="noStrike">
              <a:solidFill>
                <a:schemeClr val="lt1"/>
              </a:solidFill>
              <a:latin typeface="Arial"/>
              <a:ea typeface="Arial"/>
              <a:cs typeface="Arial"/>
              <a:sym typeface="Arial"/>
            </a:endParaRPr>
          </a:p>
        </p:txBody>
      </p:sp>
      <p:sp>
        <p:nvSpPr>
          <p:cNvPr id="369" name="Google Shape;369;p46"/>
          <p:cNvSpPr txBox="1"/>
          <p:nvPr>
            <p:ph idx="1" type="body"/>
          </p:nvPr>
        </p:nvSpPr>
        <p:spPr>
          <a:xfrm>
            <a:off x="838200" y="1463040"/>
            <a:ext cx="10515600" cy="470916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2400"/>
              <a:buFont typeface="Arial"/>
              <a:buNone/>
            </a:pPr>
            <a:r>
              <a:rPr b="0" i="0" lang="en-US" sz="2400" u="none" cap="none" strike="noStrike">
                <a:solidFill>
                  <a:schemeClr val="lt1"/>
                </a:solidFill>
                <a:latin typeface="Arial"/>
                <a:ea typeface="Arial"/>
                <a:cs typeface="Arial"/>
                <a:sym typeface="Arial"/>
              </a:rPr>
              <a:t>https://js9.si.edu/</a:t>
            </a:r>
            <a:endParaRPr/>
          </a:p>
        </p:txBody>
      </p:sp>
      <p:pic>
        <p:nvPicPr>
          <p:cNvPr id="370" name="Google Shape;370;p46"/>
          <p:cNvPicPr preferRelativeResize="0"/>
          <p:nvPr/>
        </p:nvPicPr>
        <p:blipFill rotWithShape="1">
          <a:blip r:embed="rId3">
            <a:alphaModFix/>
          </a:blip>
          <a:srcRect b="0" l="0" r="0" t="0"/>
          <a:stretch/>
        </p:blipFill>
        <p:spPr>
          <a:xfrm>
            <a:off x="838200" y="2032778"/>
            <a:ext cx="5810250" cy="4322937"/>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4" name="Shape 374"/>
        <p:cNvGrpSpPr/>
        <p:nvPr/>
      </p:nvGrpSpPr>
      <p:grpSpPr>
        <a:xfrm>
          <a:off x="0" y="0"/>
          <a:ext cx="0" cy="0"/>
          <a:chOff x="0" y="0"/>
          <a:chExt cx="0" cy="0"/>
        </a:xfrm>
      </p:grpSpPr>
      <p:sp>
        <p:nvSpPr>
          <p:cNvPr id="375" name="Google Shape;375;p47"/>
          <p:cNvSpPr txBox="1"/>
          <p:nvPr>
            <p:ph type="title"/>
          </p:nvPr>
        </p:nvSpPr>
        <p:spPr>
          <a:xfrm>
            <a:off x="838200" y="365125"/>
            <a:ext cx="10515600" cy="9144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lt1"/>
              </a:buClr>
              <a:buSzPts val="4800"/>
              <a:buFont typeface="Arial"/>
              <a:buNone/>
            </a:pPr>
            <a:r>
              <a:rPr b="0" i="0" lang="en-US" sz="4800" u="none" cap="none" strike="noStrike">
                <a:solidFill>
                  <a:schemeClr val="lt1"/>
                </a:solidFill>
                <a:latin typeface="Arial"/>
                <a:ea typeface="Arial"/>
                <a:cs typeface="Arial"/>
                <a:sym typeface="Arial"/>
              </a:rPr>
              <a:t>Resources</a:t>
            </a:r>
            <a:endParaRPr b="0" i="0" sz="4800" u="none" cap="none" strike="noStrike">
              <a:solidFill>
                <a:schemeClr val="lt1"/>
              </a:solidFill>
              <a:latin typeface="Arial"/>
              <a:ea typeface="Arial"/>
              <a:cs typeface="Arial"/>
              <a:sym typeface="Arial"/>
            </a:endParaRPr>
          </a:p>
        </p:txBody>
      </p:sp>
      <p:sp>
        <p:nvSpPr>
          <p:cNvPr id="376" name="Google Shape;376;p47"/>
          <p:cNvSpPr txBox="1"/>
          <p:nvPr>
            <p:ph idx="1" type="body"/>
          </p:nvPr>
        </p:nvSpPr>
        <p:spPr>
          <a:xfrm>
            <a:off x="838200" y="1463040"/>
            <a:ext cx="10515600" cy="470916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2400"/>
              <a:buFont typeface="Arial"/>
              <a:buNone/>
            </a:pPr>
            <a:r>
              <a:rPr b="0" i="0" lang="en-US" sz="2400" u="none" cap="none" strike="noStrike">
                <a:solidFill>
                  <a:schemeClr val="lt1"/>
                </a:solidFill>
                <a:latin typeface="Arial"/>
                <a:ea typeface="Arial"/>
                <a:cs typeface="Arial"/>
                <a:sym typeface="Arial"/>
              </a:rPr>
              <a:t>National Science Olympiad	</a:t>
            </a:r>
            <a:endParaRPr/>
          </a:p>
          <a:p>
            <a:pPr indent="0" lvl="0" marL="0" marR="0" rtl="0" algn="l">
              <a:lnSpc>
                <a:spcPct val="90000"/>
              </a:lnSpc>
              <a:spcBef>
                <a:spcPts val="1000"/>
              </a:spcBef>
              <a:spcAft>
                <a:spcPts val="0"/>
              </a:spcAft>
              <a:buClr>
                <a:schemeClr val="lt1"/>
              </a:buClr>
              <a:buSzPts val="2400"/>
              <a:buFont typeface="Arial"/>
              <a:buNone/>
            </a:pPr>
            <a:r>
              <a:t/>
            </a:r>
            <a:endParaRPr b="0" i="0" sz="2400" u="none" cap="none" strike="noStrike">
              <a:solidFill>
                <a:schemeClr val="lt1"/>
              </a:solidFill>
              <a:latin typeface="Arial"/>
              <a:ea typeface="Arial"/>
              <a:cs typeface="Arial"/>
              <a:sym typeface="Arial"/>
            </a:endParaRPr>
          </a:p>
          <a:p>
            <a:pPr indent="0" lvl="0" marL="0" marR="0" rtl="0" algn="l">
              <a:lnSpc>
                <a:spcPct val="90000"/>
              </a:lnSpc>
              <a:spcBef>
                <a:spcPts val="1000"/>
              </a:spcBef>
              <a:spcAft>
                <a:spcPts val="0"/>
              </a:spcAft>
              <a:buClr>
                <a:schemeClr val="lt1"/>
              </a:buClr>
              <a:buSzPts val="2400"/>
              <a:buFont typeface="Arial"/>
              <a:buNone/>
            </a:pPr>
            <a:r>
              <a:rPr b="0" i="0" lang="en-US" sz="2400" u="none" cap="none" strike="noStrike">
                <a:solidFill>
                  <a:schemeClr val="lt1"/>
                </a:solidFill>
                <a:latin typeface="Arial"/>
                <a:ea typeface="Arial"/>
                <a:cs typeface="Arial"/>
                <a:sym typeface="Arial"/>
              </a:rPr>
              <a:t>Chandra (X-ray)</a:t>
            </a:r>
            <a:endParaRPr/>
          </a:p>
          <a:p>
            <a:pPr indent="0" lvl="0" marL="0" marR="0" rtl="0" algn="l">
              <a:lnSpc>
                <a:spcPct val="90000"/>
              </a:lnSpc>
              <a:spcBef>
                <a:spcPts val="1000"/>
              </a:spcBef>
              <a:spcAft>
                <a:spcPts val="0"/>
              </a:spcAft>
              <a:buClr>
                <a:schemeClr val="lt1"/>
              </a:buClr>
              <a:buSzPts val="2400"/>
              <a:buFont typeface="Arial"/>
              <a:buNone/>
            </a:pPr>
            <a:r>
              <a:rPr b="0" i="0" lang="en-US" sz="2400" u="none" cap="none" strike="noStrike">
                <a:solidFill>
                  <a:schemeClr val="lt1"/>
                </a:solidFill>
                <a:latin typeface="Arial"/>
                <a:ea typeface="Arial"/>
                <a:cs typeface="Arial"/>
                <a:sym typeface="Arial"/>
              </a:rPr>
              <a:t>Hubble (visible)</a:t>
            </a:r>
            <a:endParaRPr/>
          </a:p>
          <a:p>
            <a:pPr indent="0" lvl="0" marL="0" marR="0" rtl="0" algn="l">
              <a:lnSpc>
                <a:spcPct val="90000"/>
              </a:lnSpc>
              <a:spcBef>
                <a:spcPts val="1000"/>
              </a:spcBef>
              <a:spcAft>
                <a:spcPts val="0"/>
              </a:spcAft>
              <a:buClr>
                <a:schemeClr val="lt1"/>
              </a:buClr>
              <a:buSzPts val="2400"/>
              <a:buFont typeface="Arial"/>
              <a:buNone/>
            </a:pPr>
            <a:r>
              <a:rPr b="0" i="0" lang="en-US" sz="2400" u="none" cap="none" strike="noStrike">
                <a:solidFill>
                  <a:schemeClr val="lt1"/>
                </a:solidFill>
                <a:latin typeface="Arial"/>
                <a:ea typeface="Arial"/>
                <a:cs typeface="Arial"/>
                <a:sym typeface="Arial"/>
              </a:rPr>
              <a:t>Spitzer (infrared)	</a:t>
            </a:r>
            <a:endParaRPr/>
          </a:p>
          <a:p>
            <a:pPr indent="0" lvl="0" marL="0" marR="0" rtl="0" algn="l">
              <a:lnSpc>
                <a:spcPct val="90000"/>
              </a:lnSpc>
              <a:spcBef>
                <a:spcPts val="1000"/>
              </a:spcBef>
              <a:spcAft>
                <a:spcPts val="0"/>
              </a:spcAft>
              <a:buClr>
                <a:schemeClr val="lt1"/>
              </a:buClr>
              <a:buSzPts val="2400"/>
              <a:buFont typeface="Arial"/>
              <a:buNone/>
            </a:pPr>
            <a:r>
              <a:rPr b="0" i="0" lang="en-US" sz="2400" u="none" cap="none" strike="noStrike">
                <a:solidFill>
                  <a:schemeClr val="lt1"/>
                </a:solidFill>
                <a:latin typeface="Arial"/>
                <a:ea typeface="Arial"/>
                <a:cs typeface="Arial"/>
                <a:sym typeface="Arial"/>
              </a:rPr>
              <a:t>National Radio Astronomy Observatory</a:t>
            </a:r>
            <a:endParaRPr/>
          </a:p>
          <a:p>
            <a:pPr indent="0" lvl="0" marL="0" marR="0" rtl="0" algn="l">
              <a:lnSpc>
                <a:spcPct val="90000"/>
              </a:lnSpc>
              <a:spcBef>
                <a:spcPts val="1000"/>
              </a:spcBef>
              <a:spcAft>
                <a:spcPts val="0"/>
              </a:spcAft>
              <a:buClr>
                <a:schemeClr val="lt1"/>
              </a:buClr>
              <a:buSzPts val="2400"/>
              <a:buFont typeface="Arial"/>
              <a:buNone/>
            </a:pPr>
            <a:r>
              <a:rPr b="0" i="0" lang="en-US" sz="2400" u="none" cap="none" strike="noStrike">
                <a:solidFill>
                  <a:schemeClr val="lt1"/>
                </a:solidFill>
                <a:latin typeface="Arial"/>
                <a:ea typeface="Arial"/>
                <a:cs typeface="Arial"/>
                <a:sym typeface="Arial"/>
              </a:rPr>
              <a:t>Astronomy Picture of the Day</a:t>
            </a:r>
            <a:endParaRPr b="0" i="0" sz="2400" u="none" cap="none" strike="noStrike">
              <a:solidFill>
                <a:schemeClr val="lt1"/>
              </a:solidFill>
              <a:latin typeface="Arial"/>
              <a:ea typeface="Arial"/>
              <a:cs typeface="Arial"/>
              <a:sym typeface="Arial"/>
            </a:endParaRPr>
          </a:p>
          <a:p>
            <a:pPr indent="0" lvl="0" marL="0" marR="0" rtl="0" algn="l">
              <a:lnSpc>
                <a:spcPct val="90000"/>
              </a:lnSpc>
              <a:spcBef>
                <a:spcPts val="1000"/>
              </a:spcBef>
              <a:spcAft>
                <a:spcPts val="0"/>
              </a:spcAft>
              <a:buClr>
                <a:schemeClr val="lt1"/>
              </a:buClr>
              <a:buSzPts val="2400"/>
              <a:buFont typeface="Arial"/>
              <a:buNone/>
            </a:pPr>
            <a:r>
              <a:t/>
            </a:r>
            <a:endParaRPr b="0" i="0" sz="2400" u="none" cap="none" strike="noStrike">
              <a:solidFill>
                <a:schemeClr val="lt1"/>
              </a:solidFill>
              <a:latin typeface="Arial"/>
              <a:ea typeface="Arial"/>
              <a:cs typeface="Arial"/>
              <a:sym typeface="Arial"/>
            </a:endParaRPr>
          </a:p>
          <a:p>
            <a:pPr indent="0" lvl="0" marL="0" marR="0" rtl="0" algn="l">
              <a:lnSpc>
                <a:spcPct val="90000"/>
              </a:lnSpc>
              <a:spcBef>
                <a:spcPts val="1000"/>
              </a:spcBef>
              <a:spcAft>
                <a:spcPts val="0"/>
              </a:spcAft>
              <a:buClr>
                <a:schemeClr val="lt1"/>
              </a:buClr>
              <a:buSzPts val="2400"/>
              <a:buFont typeface="Arial"/>
              <a:buNone/>
            </a:pPr>
            <a:r>
              <a:t/>
            </a:r>
            <a:endParaRPr b="0" i="0" sz="2400" u="none" cap="none" strike="noStrike">
              <a:solidFill>
                <a:schemeClr val="lt1"/>
              </a:solidFill>
              <a:latin typeface="Arial"/>
              <a:ea typeface="Arial"/>
              <a:cs typeface="Arial"/>
              <a:sym typeface="Arial"/>
            </a:endParaRPr>
          </a:p>
          <a:p>
            <a:pPr indent="0" lvl="0" marL="0" marR="0" rtl="0" algn="l">
              <a:lnSpc>
                <a:spcPct val="90000"/>
              </a:lnSpc>
              <a:spcBef>
                <a:spcPts val="1000"/>
              </a:spcBef>
              <a:spcAft>
                <a:spcPts val="0"/>
              </a:spcAft>
              <a:buClr>
                <a:schemeClr val="lt1"/>
              </a:buClr>
              <a:buSzPts val="2400"/>
              <a:buFont typeface="Arial"/>
              <a:buNone/>
            </a:pPr>
            <a:r>
              <a:t/>
            </a:r>
            <a:endParaRPr b="0" i="0" sz="2400" u="none" cap="none" strike="noStrike">
              <a:solidFill>
                <a:schemeClr val="lt1"/>
              </a:solidFill>
              <a:latin typeface="Arial"/>
              <a:ea typeface="Arial"/>
              <a:cs typeface="Arial"/>
              <a:sym typeface="Arial"/>
            </a:endParaRPr>
          </a:p>
          <a:p>
            <a:pPr indent="0" lvl="0" marL="0" marR="0" rtl="0" algn="l">
              <a:lnSpc>
                <a:spcPct val="90000"/>
              </a:lnSpc>
              <a:spcBef>
                <a:spcPts val="1000"/>
              </a:spcBef>
              <a:spcAft>
                <a:spcPts val="0"/>
              </a:spcAft>
              <a:buClr>
                <a:schemeClr val="lt1"/>
              </a:buClr>
              <a:buSzPts val="2400"/>
              <a:buFont typeface="Arial"/>
              <a:buNone/>
            </a:pPr>
            <a:r>
              <a:rPr b="0" i="0" lang="en-US" sz="2400" u="none" cap="none" strike="noStrike">
                <a:solidFill>
                  <a:schemeClr val="lt1"/>
                </a:solidFill>
                <a:latin typeface="Arial"/>
                <a:ea typeface="Arial"/>
                <a:cs typeface="Arial"/>
                <a:sym typeface="Arial"/>
              </a:rPr>
              <a:t>http://www.soinc.org</a:t>
            </a:r>
            <a:endParaRPr/>
          </a:p>
          <a:p>
            <a:pPr indent="0" lvl="0" marL="0" marR="0" rtl="0" algn="l">
              <a:lnSpc>
                <a:spcPct val="90000"/>
              </a:lnSpc>
              <a:spcBef>
                <a:spcPts val="1000"/>
              </a:spcBef>
              <a:spcAft>
                <a:spcPts val="0"/>
              </a:spcAft>
              <a:buClr>
                <a:schemeClr val="lt1"/>
              </a:buClr>
              <a:buSzPts val="2400"/>
              <a:buFont typeface="Arial"/>
              <a:buNone/>
            </a:pPr>
            <a:r>
              <a:t/>
            </a:r>
            <a:endParaRPr b="0" i="0" sz="2400" u="none" cap="none" strike="noStrike">
              <a:solidFill>
                <a:schemeClr val="lt1"/>
              </a:solidFill>
              <a:latin typeface="Arial"/>
              <a:ea typeface="Arial"/>
              <a:cs typeface="Arial"/>
              <a:sym typeface="Arial"/>
            </a:endParaRPr>
          </a:p>
          <a:p>
            <a:pPr indent="0" lvl="0" marL="0" marR="0" rtl="0" algn="l">
              <a:lnSpc>
                <a:spcPct val="90000"/>
              </a:lnSpc>
              <a:spcBef>
                <a:spcPts val="1000"/>
              </a:spcBef>
              <a:spcAft>
                <a:spcPts val="0"/>
              </a:spcAft>
              <a:buClr>
                <a:schemeClr val="lt1"/>
              </a:buClr>
              <a:buSzPts val="2400"/>
              <a:buFont typeface="Arial"/>
              <a:buNone/>
            </a:pPr>
            <a:r>
              <a:rPr b="0" i="0" lang="en-US" sz="2400" u="none" cap="none" strike="noStrike">
                <a:solidFill>
                  <a:schemeClr val="lt1"/>
                </a:solidFill>
                <a:latin typeface="Arial"/>
                <a:ea typeface="Arial"/>
                <a:cs typeface="Arial"/>
                <a:sym typeface="Arial"/>
              </a:rPr>
              <a:t>http://chandra.harvard.edu</a:t>
            </a:r>
            <a:endParaRPr/>
          </a:p>
          <a:p>
            <a:pPr indent="0" lvl="0" marL="0" marR="0" rtl="0" algn="l">
              <a:lnSpc>
                <a:spcPct val="90000"/>
              </a:lnSpc>
              <a:spcBef>
                <a:spcPts val="1000"/>
              </a:spcBef>
              <a:spcAft>
                <a:spcPts val="0"/>
              </a:spcAft>
              <a:buClr>
                <a:schemeClr val="lt1"/>
              </a:buClr>
              <a:buSzPts val="2400"/>
              <a:buFont typeface="Arial"/>
              <a:buNone/>
            </a:pPr>
            <a:r>
              <a:rPr b="0" i="0" lang="en-US" sz="2400" u="none" cap="none" strike="noStrike">
                <a:solidFill>
                  <a:schemeClr val="lt1"/>
                </a:solidFill>
                <a:latin typeface="Arial"/>
                <a:ea typeface="Arial"/>
                <a:cs typeface="Arial"/>
                <a:sym typeface="Arial"/>
              </a:rPr>
              <a:t>http://stsci.edu/hst/</a:t>
            </a:r>
            <a:endParaRPr/>
          </a:p>
          <a:p>
            <a:pPr indent="0" lvl="0" marL="0" marR="0" rtl="0" algn="l">
              <a:lnSpc>
                <a:spcPct val="90000"/>
              </a:lnSpc>
              <a:spcBef>
                <a:spcPts val="1000"/>
              </a:spcBef>
              <a:spcAft>
                <a:spcPts val="0"/>
              </a:spcAft>
              <a:buClr>
                <a:schemeClr val="lt1"/>
              </a:buClr>
              <a:buSzPts val="2400"/>
              <a:buFont typeface="Arial"/>
              <a:buNone/>
            </a:pPr>
            <a:r>
              <a:rPr b="0" i="0" lang="en-US" sz="2400" u="none" cap="none" strike="noStrike">
                <a:solidFill>
                  <a:schemeClr val="lt1"/>
                </a:solidFill>
                <a:latin typeface="Arial"/>
                <a:ea typeface="Arial"/>
                <a:cs typeface="Arial"/>
                <a:sym typeface="Arial"/>
              </a:rPr>
              <a:t>http://www.spitzer.caltech.edu</a:t>
            </a:r>
            <a:endParaRPr/>
          </a:p>
          <a:p>
            <a:pPr indent="0" lvl="0" marL="0" marR="0" rtl="0" algn="l">
              <a:lnSpc>
                <a:spcPct val="90000"/>
              </a:lnSpc>
              <a:spcBef>
                <a:spcPts val="1000"/>
              </a:spcBef>
              <a:spcAft>
                <a:spcPts val="0"/>
              </a:spcAft>
              <a:buClr>
                <a:schemeClr val="lt1"/>
              </a:buClr>
              <a:buSzPts val="2400"/>
              <a:buFont typeface="Arial"/>
              <a:buNone/>
            </a:pPr>
            <a:r>
              <a:rPr b="0" i="0" lang="en-US" sz="2400" u="none" cap="none" strike="noStrike">
                <a:solidFill>
                  <a:schemeClr val="lt1"/>
                </a:solidFill>
                <a:latin typeface="Arial"/>
                <a:ea typeface="Arial"/>
                <a:cs typeface="Arial"/>
                <a:sym typeface="Arial"/>
              </a:rPr>
              <a:t>https://public.nrao.edu</a:t>
            </a:r>
            <a:endParaRPr/>
          </a:p>
          <a:p>
            <a:pPr indent="0" lvl="0" marL="0" marR="0" rtl="0" algn="l">
              <a:lnSpc>
                <a:spcPct val="90000"/>
              </a:lnSpc>
              <a:spcBef>
                <a:spcPts val="1000"/>
              </a:spcBef>
              <a:spcAft>
                <a:spcPts val="0"/>
              </a:spcAft>
              <a:buClr>
                <a:schemeClr val="lt1"/>
              </a:buClr>
              <a:buSzPts val="2400"/>
              <a:buFont typeface="Arial"/>
              <a:buNone/>
            </a:pPr>
            <a:r>
              <a:rPr b="0" i="0" lang="en-US" sz="2400" u="none" cap="none" strike="noStrike">
                <a:solidFill>
                  <a:schemeClr val="lt1"/>
                </a:solidFill>
                <a:latin typeface="Arial"/>
                <a:ea typeface="Arial"/>
                <a:cs typeface="Arial"/>
                <a:sym typeface="Arial"/>
              </a:rPr>
              <a:t>http://apod.nasa.gov</a:t>
            </a:r>
            <a:endParaRPr/>
          </a:p>
          <a:p>
            <a:pPr indent="0" lvl="0" marL="0" marR="0" rtl="0" algn="l">
              <a:lnSpc>
                <a:spcPct val="90000"/>
              </a:lnSpc>
              <a:spcBef>
                <a:spcPts val="1000"/>
              </a:spcBef>
              <a:spcAft>
                <a:spcPts val="0"/>
              </a:spcAft>
              <a:buClr>
                <a:schemeClr val="lt1"/>
              </a:buClr>
              <a:buSzPts val="2400"/>
              <a:buFont typeface="Arial"/>
              <a:buNone/>
            </a:pPr>
            <a:r>
              <a:t/>
            </a:r>
            <a:endParaRPr b="0" i="0" sz="2400" u="none" cap="none" strike="noStrike">
              <a:solidFill>
                <a:schemeClr val="lt1"/>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0" name="Shape 380"/>
        <p:cNvGrpSpPr/>
        <p:nvPr/>
      </p:nvGrpSpPr>
      <p:grpSpPr>
        <a:xfrm>
          <a:off x="0" y="0"/>
          <a:ext cx="0" cy="0"/>
          <a:chOff x="0" y="0"/>
          <a:chExt cx="0" cy="0"/>
        </a:xfrm>
      </p:grpSpPr>
      <p:sp>
        <p:nvSpPr>
          <p:cNvPr id="381" name="Google Shape;381;p48"/>
          <p:cNvSpPr txBox="1"/>
          <p:nvPr>
            <p:ph type="title"/>
          </p:nvPr>
        </p:nvSpPr>
        <p:spPr>
          <a:xfrm>
            <a:off x="838200" y="365125"/>
            <a:ext cx="10515600" cy="9144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lt1"/>
              </a:buClr>
              <a:buSzPts val="4800"/>
              <a:buFont typeface="Arial"/>
              <a:buNone/>
            </a:pPr>
            <a:r>
              <a:rPr b="0" i="0" lang="en-US" sz="4800" u="none" cap="none" strike="noStrike">
                <a:solidFill>
                  <a:schemeClr val="lt1"/>
                </a:solidFill>
                <a:latin typeface="Arial"/>
                <a:ea typeface="Arial"/>
                <a:cs typeface="Arial"/>
                <a:sym typeface="Arial"/>
              </a:rPr>
              <a:t>Event Information</a:t>
            </a:r>
            <a:endParaRPr b="0" i="0" sz="4800" u="none" cap="none" strike="noStrike">
              <a:solidFill>
                <a:schemeClr val="lt1"/>
              </a:solidFill>
              <a:latin typeface="Arial"/>
              <a:ea typeface="Arial"/>
              <a:cs typeface="Arial"/>
              <a:sym typeface="Arial"/>
            </a:endParaRPr>
          </a:p>
        </p:txBody>
      </p:sp>
      <p:sp>
        <p:nvSpPr>
          <p:cNvPr id="382" name="Google Shape;382;p48"/>
          <p:cNvSpPr txBox="1"/>
          <p:nvPr>
            <p:ph idx="1" type="body"/>
          </p:nvPr>
        </p:nvSpPr>
        <p:spPr>
          <a:xfrm>
            <a:off x="838200" y="1463040"/>
            <a:ext cx="10515600" cy="470916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2400"/>
              <a:buFont typeface="Arial"/>
              <a:buNone/>
            </a:pPr>
            <a:r>
              <a:rPr b="0" i="0" lang="en-US" sz="2400" u="none" cap="none" strike="noStrike">
                <a:solidFill>
                  <a:schemeClr val="lt1"/>
                </a:solidFill>
                <a:latin typeface="Arial"/>
                <a:ea typeface="Arial"/>
                <a:cs typeface="Arial"/>
                <a:sym typeface="Arial"/>
              </a:rPr>
              <a:t>National Event Supervisors:</a:t>
            </a:r>
            <a:endParaRPr/>
          </a:p>
          <a:p>
            <a:pPr indent="0" lvl="0" marL="0" marR="0" rtl="0" algn="l">
              <a:lnSpc>
                <a:spcPct val="90000"/>
              </a:lnSpc>
              <a:spcBef>
                <a:spcPts val="1000"/>
              </a:spcBef>
              <a:spcAft>
                <a:spcPts val="0"/>
              </a:spcAft>
              <a:buClr>
                <a:schemeClr val="lt1"/>
              </a:buClr>
              <a:buSzPts val="2400"/>
              <a:buFont typeface="Arial"/>
              <a:buNone/>
            </a:pPr>
            <a:r>
              <a:rPr b="0" i="0" lang="en-US" sz="2400" u="none" cap="none" strike="noStrike">
                <a:solidFill>
                  <a:schemeClr val="lt1"/>
                </a:solidFill>
                <a:latin typeface="Arial"/>
                <a:ea typeface="Arial"/>
                <a:cs typeface="Arial"/>
                <a:sym typeface="Arial"/>
              </a:rPr>
              <a:t>Donna L. Young (dlyoung.nso@gmail.com) and Tad Komacek (tkomacek@gmail.com)</a:t>
            </a:r>
            <a:endParaRPr b="0" i="0" sz="2400" u="none" cap="none" strike="noStrike">
              <a:solidFill>
                <a:schemeClr val="lt1"/>
              </a:solidFill>
              <a:latin typeface="Arial"/>
              <a:ea typeface="Arial"/>
              <a:cs typeface="Arial"/>
              <a:sym typeface="Arial"/>
            </a:endParaRPr>
          </a:p>
          <a:p>
            <a:pPr indent="0" lvl="0" marL="0" marR="0" rtl="0" algn="l">
              <a:lnSpc>
                <a:spcPct val="90000"/>
              </a:lnSpc>
              <a:spcBef>
                <a:spcPts val="1000"/>
              </a:spcBef>
              <a:spcAft>
                <a:spcPts val="0"/>
              </a:spcAft>
              <a:buClr>
                <a:schemeClr val="lt1"/>
              </a:buClr>
              <a:buSzPts val="2400"/>
              <a:buFont typeface="Arial"/>
              <a:buNone/>
            </a:pPr>
            <a:r>
              <a:t/>
            </a:r>
            <a:endParaRPr b="0" i="0" sz="2400" u="none" cap="none" strike="noStrike">
              <a:solidFill>
                <a:schemeClr val="lt1"/>
              </a:solidFill>
              <a:latin typeface="Arial"/>
              <a:ea typeface="Arial"/>
              <a:cs typeface="Arial"/>
              <a:sym typeface="Arial"/>
            </a:endParaRPr>
          </a:p>
          <a:p>
            <a:pPr indent="0" lvl="0" marL="0" marR="0" rtl="0" algn="l">
              <a:lnSpc>
                <a:spcPct val="90000"/>
              </a:lnSpc>
              <a:spcBef>
                <a:spcPts val="1000"/>
              </a:spcBef>
              <a:spcAft>
                <a:spcPts val="0"/>
              </a:spcAft>
              <a:buClr>
                <a:schemeClr val="lt1"/>
              </a:buClr>
              <a:buSzPts val="2400"/>
              <a:buFont typeface="Arial"/>
              <a:buNone/>
            </a:pPr>
            <a:r>
              <a:rPr b="0" i="0" lang="en-US" sz="2400" u="none" cap="none" strike="noStrike">
                <a:solidFill>
                  <a:schemeClr val="lt1"/>
                </a:solidFill>
                <a:latin typeface="Arial"/>
                <a:ea typeface="Arial"/>
                <a:cs typeface="Arial"/>
                <a:sym typeface="Arial"/>
              </a:rPr>
              <a:t>Rules Clarifications available at soinc.org under Event Information</a:t>
            </a:r>
            <a:endParaRPr/>
          </a:p>
          <a:p>
            <a:pPr indent="0" lvl="0" marL="0" marR="0" rtl="0" algn="l">
              <a:lnSpc>
                <a:spcPct val="90000"/>
              </a:lnSpc>
              <a:spcBef>
                <a:spcPts val="1000"/>
              </a:spcBef>
              <a:spcAft>
                <a:spcPts val="0"/>
              </a:spcAft>
              <a:buClr>
                <a:schemeClr val="lt1"/>
              </a:buClr>
              <a:buSzPts val="2400"/>
              <a:buFont typeface="Arial"/>
              <a:buNone/>
            </a:pPr>
            <a:r>
              <a:t/>
            </a:r>
            <a:endParaRPr b="0" i="0" sz="2400" u="none" cap="none" strike="noStrike">
              <a:solidFill>
                <a:schemeClr val="lt1"/>
              </a:solidFill>
              <a:latin typeface="Arial"/>
              <a:ea typeface="Arial"/>
              <a:cs typeface="Arial"/>
              <a:sym typeface="Arial"/>
            </a:endParaRPr>
          </a:p>
          <a:p>
            <a:pPr indent="-514350" lvl="0" marL="514350" marR="0" rtl="0" algn="l">
              <a:lnSpc>
                <a:spcPct val="90000"/>
              </a:lnSpc>
              <a:spcBef>
                <a:spcPts val="1000"/>
              </a:spcBef>
              <a:spcAft>
                <a:spcPts val="0"/>
              </a:spcAft>
              <a:buClr>
                <a:schemeClr val="lt1"/>
              </a:buClr>
              <a:buSzPts val="2400"/>
              <a:buFont typeface="Calibri"/>
              <a:buAutoNum type="arabicPeriod"/>
            </a:pPr>
            <a:r>
              <a:rPr b="0" i="0" lang="en-US" sz="2400" u="none" cap="none" strike="noStrike">
                <a:solidFill>
                  <a:schemeClr val="lt1"/>
                </a:solidFill>
                <a:latin typeface="Arial"/>
                <a:ea typeface="Arial"/>
                <a:cs typeface="Arial"/>
                <a:sym typeface="Arial"/>
              </a:rPr>
              <a:t>Read the Event Description for content and allowable resources.</a:t>
            </a:r>
            <a:endParaRPr/>
          </a:p>
          <a:p>
            <a:pPr indent="-514350" lvl="0" marL="514350" marR="0" rtl="0" algn="l">
              <a:lnSpc>
                <a:spcPct val="90000"/>
              </a:lnSpc>
              <a:spcBef>
                <a:spcPts val="1000"/>
              </a:spcBef>
              <a:spcAft>
                <a:spcPts val="0"/>
              </a:spcAft>
              <a:buClr>
                <a:schemeClr val="lt1"/>
              </a:buClr>
              <a:buSzPts val="2400"/>
              <a:buFont typeface="Calibri"/>
              <a:buAutoNum type="arabicPeriod"/>
            </a:pPr>
            <a:r>
              <a:rPr b="0" i="0" lang="en-US" sz="2400" u="none" cap="none" strike="noStrike">
                <a:solidFill>
                  <a:schemeClr val="lt1"/>
                </a:solidFill>
                <a:latin typeface="Arial"/>
                <a:ea typeface="Arial"/>
                <a:cs typeface="Arial"/>
                <a:sym typeface="Arial"/>
              </a:rPr>
              <a:t>Use the webinar (Chandra) and/or powerpoint (NSO) for an overview of the content topics and deep sky objects.</a:t>
            </a:r>
            <a:endParaRPr/>
          </a:p>
          <a:p>
            <a:pPr indent="-514350" lvl="0" marL="514350" marR="0" rtl="0" algn="l">
              <a:lnSpc>
                <a:spcPct val="90000"/>
              </a:lnSpc>
              <a:spcBef>
                <a:spcPts val="1000"/>
              </a:spcBef>
              <a:spcAft>
                <a:spcPts val="0"/>
              </a:spcAft>
              <a:buClr>
                <a:schemeClr val="lt1"/>
              </a:buClr>
              <a:buSzPts val="2400"/>
              <a:buFont typeface="Calibri"/>
              <a:buAutoNum type="arabicPeriod"/>
            </a:pPr>
            <a:r>
              <a:rPr b="0" i="0" lang="en-US" sz="2400" u="none" cap="none" strike="noStrike">
                <a:solidFill>
                  <a:schemeClr val="lt1"/>
                </a:solidFill>
                <a:latin typeface="Arial"/>
                <a:ea typeface="Arial"/>
                <a:cs typeface="Arial"/>
                <a:sym typeface="Arial"/>
              </a:rPr>
              <a:t>Use the Astronomy Coaches Manual (NSO) as a guide for background information.</a:t>
            </a:r>
            <a:endParaRPr/>
          </a:p>
          <a:p>
            <a:pPr indent="-514350" lvl="0" marL="514350" marR="0" rtl="0" algn="l">
              <a:lnSpc>
                <a:spcPct val="90000"/>
              </a:lnSpc>
              <a:spcBef>
                <a:spcPts val="1000"/>
              </a:spcBef>
              <a:spcAft>
                <a:spcPts val="0"/>
              </a:spcAft>
              <a:buClr>
                <a:schemeClr val="lt1"/>
              </a:buClr>
              <a:buSzPts val="2400"/>
              <a:buFont typeface="Calibri"/>
              <a:buAutoNum type="arabicPeriod"/>
            </a:pPr>
            <a:r>
              <a:rPr b="0" i="0" lang="en-US" sz="2400" u="none" cap="none" strike="noStrike">
                <a:solidFill>
                  <a:schemeClr val="lt1"/>
                </a:solidFill>
                <a:latin typeface="Arial"/>
                <a:ea typeface="Arial"/>
                <a:cs typeface="Arial"/>
                <a:sym typeface="Arial"/>
              </a:rPr>
              <a:t>Use the resources listed in the event description for images and content.</a:t>
            </a:r>
            <a:endParaRPr/>
          </a:p>
          <a:p>
            <a:pPr indent="-361950" lvl="0" marL="514350" marR="0" rtl="0" algn="l">
              <a:lnSpc>
                <a:spcPct val="90000"/>
              </a:lnSpc>
              <a:spcBef>
                <a:spcPts val="1000"/>
              </a:spcBef>
              <a:spcAft>
                <a:spcPts val="0"/>
              </a:spcAft>
              <a:buClr>
                <a:schemeClr val="lt1"/>
              </a:buClr>
              <a:buSzPts val="2400"/>
              <a:buFont typeface="Calibri"/>
              <a:buNone/>
            </a:pPr>
            <a:r>
              <a:t/>
            </a:r>
            <a:endParaRPr b="0" i="0" sz="2400" u="none" cap="none" strike="noStrike">
              <a:solidFill>
                <a:schemeClr val="lt1"/>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6" name="Shape 386"/>
        <p:cNvGrpSpPr/>
        <p:nvPr/>
      </p:nvGrpSpPr>
      <p:grpSpPr>
        <a:xfrm>
          <a:off x="0" y="0"/>
          <a:ext cx="0" cy="0"/>
          <a:chOff x="0" y="0"/>
          <a:chExt cx="0" cy="0"/>
        </a:xfrm>
      </p:grpSpPr>
      <p:sp>
        <p:nvSpPr>
          <p:cNvPr id="387" name="Google Shape;387;p49"/>
          <p:cNvSpPr txBox="1"/>
          <p:nvPr>
            <p:ph type="title"/>
          </p:nvPr>
        </p:nvSpPr>
        <p:spPr>
          <a:xfrm>
            <a:off x="838200" y="365125"/>
            <a:ext cx="10515600" cy="9144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lt1"/>
              </a:buClr>
              <a:buSzPts val="4800"/>
              <a:buFont typeface="Arial"/>
              <a:buNone/>
            </a:pPr>
            <a:r>
              <a:rPr b="0" i="0" lang="en-US" sz="4800" u="none" cap="none" strike="noStrike">
                <a:solidFill>
                  <a:schemeClr val="lt1"/>
                </a:solidFill>
                <a:latin typeface="Arial"/>
                <a:ea typeface="Arial"/>
                <a:cs typeface="Arial"/>
                <a:sym typeface="Arial"/>
              </a:rPr>
              <a:t>Event Information</a:t>
            </a:r>
            <a:endParaRPr b="0" i="0" sz="4800" u="none" cap="none" strike="noStrike">
              <a:solidFill>
                <a:schemeClr val="lt1"/>
              </a:solidFill>
              <a:latin typeface="Arial"/>
              <a:ea typeface="Arial"/>
              <a:cs typeface="Arial"/>
              <a:sym typeface="Arial"/>
            </a:endParaRPr>
          </a:p>
        </p:txBody>
      </p:sp>
      <p:sp>
        <p:nvSpPr>
          <p:cNvPr id="388" name="Google Shape;388;p49"/>
          <p:cNvSpPr txBox="1"/>
          <p:nvPr>
            <p:ph idx="1" type="body"/>
          </p:nvPr>
        </p:nvSpPr>
        <p:spPr>
          <a:xfrm>
            <a:off x="838200" y="1463040"/>
            <a:ext cx="10607040" cy="470916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2400"/>
              <a:buFont typeface="Arial"/>
              <a:buNone/>
            </a:pPr>
            <a:r>
              <a:rPr b="0" i="0" lang="en-US" sz="2400" u="none" cap="none" strike="noStrike">
                <a:solidFill>
                  <a:schemeClr val="lt1"/>
                </a:solidFill>
                <a:latin typeface="Arial"/>
                <a:ea typeface="Arial"/>
                <a:cs typeface="Arial"/>
                <a:sym typeface="Arial"/>
              </a:rPr>
              <a:t>National Event Supervisors:</a:t>
            </a:r>
            <a:endParaRPr/>
          </a:p>
          <a:p>
            <a:pPr indent="0" lvl="0" marL="0" marR="0" rtl="0" algn="l">
              <a:lnSpc>
                <a:spcPct val="90000"/>
              </a:lnSpc>
              <a:spcBef>
                <a:spcPts val="1000"/>
              </a:spcBef>
              <a:spcAft>
                <a:spcPts val="0"/>
              </a:spcAft>
              <a:buClr>
                <a:schemeClr val="lt1"/>
              </a:buClr>
              <a:buSzPts val="2400"/>
              <a:buFont typeface="Arial"/>
              <a:buNone/>
            </a:pPr>
            <a:r>
              <a:rPr b="0" i="0" lang="en-US" sz="2400" u="none" cap="none" strike="noStrike">
                <a:solidFill>
                  <a:schemeClr val="lt1"/>
                </a:solidFill>
                <a:latin typeface="Arial"/>
                <a:ea typeface="Arial"/>
                <a:cs typeface="Arial"/>
                <a:sym typeface="Arial"/>
              </a:rPr>
              <a:t>Donna L. Young (dlyoung.nso@gmail.com) and Tad Komacek (tkomacek@gmail.com)</a:t>
            </a:r>
            <a:endParaRPr/>
          </a:p>
          <a:p>
            <a:pPr indent="0" lvl="0" marL="0" marR="0" rtl="0" algn="l">
              <a:lnSpc>
                <a:spcPct val="90000"/>
              </a:lnSpc>
              <a:spcBef>
                <a:spcPts val="1000"/>
              </a:spcBef>
              <a:spcAft>
                <a:spcPts val="0"/>
              </a:spcAft>
              <a:buClr>
                <a:schemeClr val="lt1"/>
              </a:buClr>
              <a:buSzPts val="2400"/>
              <a:buFont typeface="Arial"/>
              <a:buNone/>
            </a:pPr>
            <a:r>
              <a:t/>
            </a:r>
            <a:endParaRPr b="0" i="0" sz="2400" u="none" cap="none" strike="noStrike">
              <a:solidFill>
                <a:schemeClr val="lt1"/>
              </a:solidFill>
              <a:latin typeface="Arial"/>
              <a:ea typeface="Arial"/>
              <a:cs typeface="Arial"/>
              <a:sym typeface="Arial"/>
            </a:endParaRPr>
          </a:p>
          <a:p>
            <a:pPr indent="0" lvl="0" marL="0" marR="0" rtl="0" algn="l">
              <a:lnSpc>
                <a:spcPct val="90000"/>
              </a:lnSpc>
              <a:spcBef>
                <a:spcPts val="1000"/>
              </a:spcBef>
              <a:spcAft>
                <a:spcPts val="0"/>
              </a:spcAft>
              <a:buClr>
                <a:schemeClr val="lt1"/>
              </a:buClr>
              <a:buSzPts val="2400"/>
              <a:buFont typeface="Arial"/>
              <a:buNone/>
            </a:pPr>
            <a:r>
              <a:rPr b="0" i="0" lang="en-US" sz="2400" u="none" cap="none" strike="noStrike">
                <a:solidFill>
                  <a:schemeClr val="lt1"/>
                </a:solidFill>
                <a:latin typeface="Arial"/>
                <a:ea typeface="Arial"/>
                <a:cs typeface="Arial"/>
                <a:sym typeface="Arial"/>
              </a:rPr>
              <a:t>Rules Clarifications available at soinc.org under Event Information.</a:t>
            </a:r>
            <a:endParaRPr/>
          </a:p>
          <a:p>
            <a:pPr indent="0" lvl="0" marL="0" marR="0" rtl="0" algn="l">
              <a:lnSpc>
                <a:spcPct val="90000"/>
              </a:lnSpc>
              <a:spcBef>
                <a:spcPts val="1000"/>
              </a:spcBef>
              <a:spcAft>
                <a:spcPts val="0"/>
              </a:spcAft>
              <a:buClr>
                <a:schemeClr val="lt1"/>
              </a:buClr>
              <a:buSzPts val="2400"/>
              <a:buFont typeface="Arial"/>
              <a:buNone/>
            </a:pPr>
            <a:r>
              <a:t/>
            </a:r>
            <a:endParaRPr b="0" i="0" sz="2400" u="none" cap="none" strike="noStrike">
              <a:solidFill>
                <a:schemeClr val="lt1"/>
              </a:solidFill>
              <a:latin typeface="Arial"/>
              <a:ea typeface="Arial"/>
              <a:cs typeface="Arial"/>
              <a:sym typeface="Arial"/>
            </a:endParaRPr>
          </a:p>
          <a:p>
            <a:pPr indent="-514350" lvl="0" marL="514350" marR="0" rtl="0" algn="l">
              <a:lnSpc>
                <a:spcPct val="90000"/>
              </a:lnSpc>
              <a:spcBef>
                <a:spcPts val="1000"/>
              </a:spcBef>
              <a:spcAft>
                <a:spcPts val="0"/>
              </a:spcAft>
              <a:buClr>
                <a:schemeClr val="lt1"/>
              </a:buClr>
              <a:buSzPts val="2400"/>
              <a:buFont typeface="Calibri"/>
              <a:buAutoNum type="arabicPeriod" startAt="5"/>
            </a:pPr>
            <a:r>
              <a:rPr b="0" i="0" lang="en-US" sz="2400" u="none" cap="none" strike="noStrike">
                <a:solidFill>
                  <a:schemeClr val="lt1"/>
                </a:solidFill>
                <a:latin typeface="Arial"/>
                <a:ea typeface="Arial"/>
                <a:cs typeface="Arial"/>
                <a:sym typeface="Arial"/>
              </a:rPr>
              <a:t>Youtube has many related videos.</a:t>
            </a:r>
            <a:endParaRPr/>
          </a:p>
          <a:p>
            <a:pPr indent="-514350" lvl="0" marL="514350" marR="0" rtl="0" algn="l">
              <a:lnSpc>
                <a:spcPct val="90000"/>
              </a:lnSpc>
              <a:spcBef>
                <a:spcPts val="1000"/>
              </a:spcBef>
              <a:spcAft>
                <a:spcPts val="0"/>
              </a:spcAft>
              <a:buClr>
                <a:schemeClr val="lt1"/>
              </a:buClr>
              <a:buSzPts val="2400"/>
              <a:buFont typeface="Calibri"/>
              <a:buAutoNum type="arabicPeriod" startAt="5"/>
            </a:pPr>
            <a:r>
              <a:rPr b="0" i="0" lang="en-US" sz="2400" u="none" cap="none" strike="noStrike">
                <a:solidFill>
                  <a:schemeClr val="lt1"/>
                </a:solidFill>
                <a:latin typeface="Arial"/>
                <a:ea typeface="Arial"/>
                <a:cs typeface="Arial"/>
                <a:sym typeface="Arial"/>
              </a:rPr>
              <a:t>Invitationals.</a:t>
            </a:r>
            <a:endParaRPr/>
          </a:p>
          <a:p>
            <a:pPr indent="-514350" lvl="0" marL="514350" marR="0" rtl="0" algn="l">
              <a:lnSpc>
                <a:spcPct val="90000"/>
              </a:lnSpc>
              <a:spcBef>
                <a:spcPts val="1000"/>
              </a:spcBef>
              <a:spcAft>
                <a:spcPts val="0"/>
              </a:spcAft>
              <a:buClr>
                <a:schemeClr val="lt1"/>
              </a:buClr>
              <a:buSzPts val="2400"/>
              <a:buFont typeface="Calibri"/>
              <a:buAutoNum type="arabicPeriod" startAt="5"/>
            </a:pPr>
            <a:r>
              <a:rPr b="0" i="0" lang="en-US" sz="2400" u="none" cap="none" strike="noStrike">
                <a:solidFill>
                  <a:schemeClr val="lt1"/>
                </a:solidFill>
                <a:latin typeface="Arial"/>
                <a:ea typeface="Arial"/>
                <a:cs typeface="Arial"/>
                <a:sym typeface="Arial"/>
              </a:rPr>
              <a:t>Tests from invitationals and sample state tests will be posted on the NSO website for teams to use for practice.</a:t>
            </a:r>
            <a:endParaRPr/>
          </a:p>
          <a:p>
            <a:pPr indent="-514350" lvl="0" marL="514350" marR="0" rtl="0" algn="l">
              <a:lnSpc>
                <a:spcPct val="90000"/>
              </a:lnSpc>
              <a:spcBef>
                <a:spcPts val="1000"/>
              </a:spcBef>
              <a:spcAft>
                <a:spcPts val="0"/>
              </a:spcAft>
              <a:buClr>
                <a:schemeClr val="lt1"/>
              </a:buClr>
              <a:buSzPts val="2400"/>
              <a:buFont typeface="Calibri"/>
              <a:buAutoNum type="arabicPeriod" startAt="5"/>
            </a:pPr>
            <a:r>
              <a:rPr b="0" i="0" lang="en-US" sz="2400" u="none" cap="none" strike="noStrike">
                <a:solidFill>
                  <a:schemeClr val="lt1"/>
                </a:solidFill>
                <a:latin typeface="Arial"/>
                <a:ea typeface="Arial"/>
                <a:cs typeface="Arial"/>
                <a:sym typeface="Arial"/>
              </a:rPr>
              <a:t>The scioly.org test exchange (https://scioly.org/wiki/index.php/2018_Test_Exchange).</a:t>
            </a:r>
            <a:endParaRPr/>
          </a:p>
          <a:p>
            <a:pPr indent="-361950" lvl="0" marL="514350" marR="0" rtl="0" algn="l">
              <a:lnSpc>
                <a:spcPct val="90000"/>
              </a:lnSpc>
              <a:spcBef>
                <a:spcPts val="1000"/>
              </a:spcBef>
              <a:spcAft>
                <a:spcPts val="0"/>
              </a:spcAft>
              <a:buClr>
                <a:schemeClr val="lt1"/>
              </a:buClr>
              <a:buSzPts val="2400"/>
              <a:buFont typeface="Calibri"/>
              <a:buNone/>
            </a:pPr>
            <a:r>
              <a:t/>
            </a:r>
            <a:endParaRPr b="0" i="0" sz="2400" u="none" cap="none" strike="noStrike">
              <a:solidFill>
                <a:schemeClr val="lt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